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DM Sans Medium" pitchFamily="2" charset="0"/>
      <p:regular r:id="rId10"/>
    </p:embeddedFont>
    <p:embeddedFont>
      <p:font typeface="Inter" panose="020B0600000101010101" charset="0"/>
      <p:regular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1" d="100"/>
          <a:sy n="51" d="100"/>
        </p:scale>
        <p:origin x="47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8071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90825"/>
            <a:ext cx="67560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JSP 웹 게시판 구현 프로젝트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Java와 JSP, Servlet을 활용한 로그인 및 게시판 기능 구현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IntelliJ IDEA, Apache Tomcat, Java 11, Maven 활용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예정사항: Oracle DB 연동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사용 기술 스택 분석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JSP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서버에서 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을 동적으로 생성하는 기술 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Servlet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요청을 처리하고 로직을 실행하는 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클래스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Tomcat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기반 웹 애플리케이션을 실행하는 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WAS (Servlet Container)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Maven &amp; Oracle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3" y="7012187"/>
            <a:ext cx="75564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Maven: 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빌드 및 라이브러리 관리 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Oracle: 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</a:t>
            </a:r>
            <a:r>
              <a:rPr lang="en-US" altLang="ko-K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DB </a:t>
            </a:r>
            <a:r>
              <a:rPr lang="ko-KR" alt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연동 예정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기존 구현 기능 현황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로그인 페이지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ID, PW 입력화면 제공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로그인 처리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서블릿에서 ID/PW 검증 수행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게시판 목록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샘플 게시글 테이블 UI 출력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로그아웃 처리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종료 후 로그인 화면 이동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16612"/>
            <a:ext cx="64539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현재 흐름 구조 (MVC 패턴)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92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브라우저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735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입력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92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View (login.jsp)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2735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 폼 화면 제공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692366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Controller (LoginServlet)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62784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입력 데이터 검증 및 처리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692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View (boardList.jsp)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2735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게시판 목록 출력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44996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로그아웃: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LogoutServlet → 세션 무효화 → login.jsp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주요 파일 구조 및 역할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login.jsp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로그인 입력 폼 제공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LoginServlet.java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인증 및 리다이렉션 처리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boardList.jsp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목록 출력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LogoutServlet.java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종료 및 로그아웃 처리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web.xml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시작 페이지 및 기타 설정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28092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향후 개발 계획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857970"/>
            <a:ext cx="907256" cy="10887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73223" y="203942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Oracle DB 연동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973223" y="2431733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및 게시글 데이터 저장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946678"/>
            <a:ext cx="907256" cy="10887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73223" y="3128129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게시글 CRUD 기능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1973223" y="3520440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쓰기, 수정, 삭제 기능 추가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35385"/>
            <a:ext cx="907256" cy="10887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73223" y="421683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상세보기 페이지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1973223" y="4609148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게시글 개별 내용 출력</a:t>
            </a:r>
            <a:endParaRPr lang="en-US" sz="14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24093"/>
            <a:ext cx="907256" cy="10887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73223" y="530554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보안 강화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1973223" y="5697855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세션 검증 및 유효성 검사 구현</a:t>
            </a:r>
            <a:endParaRPr lang="en-US" sz="14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212800"/>
            <a:ext cx="907256" cy="108870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73223" y="6394252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UI 개선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1973223" y="6786562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Bootstrap 적용, 사용자 경험 향상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39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프로젝트 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98019"/>
            <a:ext cx="2845594" cy="194691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400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Java 웹 기술 습득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406" y="3198019"/>
            <a:ext cx="2845594" cy="194691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00406" y="5400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MVC 아키텍처 훈련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022" y="3198019"/>
            <a:ext cx="2845594" cy="194691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07022" y="54000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실무 적용 능력 향상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3638" y="3198019"/>
            <a:ext cx="2845594" cy="194691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1013638" y="5400080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Spring Framework 확장 기반 마련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274</Words>
  <Application>Microsoft Office PowerPoint</Application>
  <PresentationFormat>사용자 지정</PresentationFormat>
  <Paragraphs>66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Inter</vt:lpstr>
      <vt:lpstr>DM Sans Medium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김재현</cp:lastModifiedBy>
  <cp:revision>5</cp:revision>
  <dcterms:created xsi:type="dcterms:W3CDTF">2025-05-13T05:32:29Z</dcterms:created>
  <dcterms:modified xsi:type="dcterms:W3CDTF">2025-05-13T06:35:46Z</dcterms:modified>
</cp:coreProperties>
</file>