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g" initials="j" lastIdx="1" clrIdx="0">
    <p:extLst>
      <p:ext uri="{19B8F6BF-5375-455C-9EA6-DF929625EA0E}">
        <p15:presenceInfo xmlns:p15="http://schemas.microsoft.com/office/powerpoint/2012/main" userId="j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71041-EC6A-4BDC-8810-B49FD3EFC154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84EC5-C9D1-4B12-8A3B-C86C267B1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36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20FA1-003F-4E61-AC2D-10481797A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115CA9-D658-47A7-AD46-E120FBA3D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8B4B1-12BE-4DEF-A4F5-DDB17D3A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4D2BD-B39E-4FAB-B8B9-CC262E79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A99065-19B0-4838-86EB-F80E5D8B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45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74382-9243-419B-9A66-5897D574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8DE408-24E6-40F8-98E9-D81658C98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9AE12A-8C53-4222-805B-5CBE5D0D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76B32-0A89-4804-8A1B-153889A5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9FB64A-F52F-439E-9C96-EEF47512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37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84C5EE-5EB2-4E23-86DC-914B8D7ED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2D0C4A-C346-436E-B3A2-CC3D7EE21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01491-37FD-4192-AFCB-7D3A9124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1A98C-2E46-444E-9F2D-84F539EC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8A06B-C598-42C6-8393-FAE4B772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39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AEEE5-2DBC-4EFC-B86A-D948D948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A12E62-34B4-4EF5-AEF4-89F2E641A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E4C07-C5B8-4CA8-BAE3-AB6E2B76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30C98-3B0E-406C-90A5-2510A5C6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28692-2F23-469D-BD85-359FF78F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00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4B372-28A2-43D2-8896-FD78AC18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F1C8CB-0E71-42E9-9992-C70C39109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20F34-48E4-425C-A789-717E2330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8187B7-27A5-4F66-9D30-47540B27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EAA6C-636D-4506-9C65-1B61BA42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69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8A113-637A-41F0-A69D-4045AD26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26499-1AB3-4FD0-AC3C-88628542E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2647BF-751C-42B4-B774-38DD4521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70FBB5-E916-443B-BBE0-92D39677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9594CE-4191-46DF-BF5F-B3ABD54F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BCF416-48DF-4F48-8FC2-8FE04CEC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75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06EFA-B694-4D0F-951B-A2F7D02F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B220EF-9C59-484F-8246-3B5D165C0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E761A4-B4A5-4B26-913B-0A49DBE10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73598-0D24-4082-8FA7-62B219B87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B3931F-456F-46FC-AD55-8BA4A4DF7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5E0E81-6B67-4C19-B302-D3F866CE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CA8C43-5514-4391-BFB9-0DB21628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BDBC27-C804-4C90-A74F-97388FB8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25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D4C7B-EE79-414C-A165-0031A498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D81FAE-3AF8-48F0-B670-F385F4A1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FE761E-E89E-4F4D-92AB-160A1258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9FCE2E-CB9A-42F5-80B8-45079300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0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381DF9-636E-44FB-9AB3-D60A3BCC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7C1051-127D-4A2C-BC31-04374DCF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AC718E-57F1-49F7-B03D-BD31CFFA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54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CD4BF-E4F1-4FBA-B2FF-288AD504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09EA9-0F46-4F51-ABE8-408DF745C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3BBE73-DE7B-4FC8-AE87-661EF493A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9703FF-99DB-485D-8830-88AA5E9D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BF690E-2854-494C-B0F2-8B9ACB91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29A6F-0231-4E53-A8D2-A5416391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5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75522-B3EE-45F8-BBEF-9C235B39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9527F2-E82F-46B4-B194-95AF2BFA8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01B919-6C42-424F-9EA4-ADC0F8697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A5D837-B50C-4D0D-A68A-3FE57304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08C42-EA8A-4D15-8EA4-7C9B69B7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28D1D4-E518-4E96-82E6-CC1AFF26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607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2B82FA-A712-4061-80AD-9963F119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FDEC60-31D6-4C17-A11A-0577FB76D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309054-3152-45ED-9900-2B8207023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79E70-FEDB-4DAC-8F8F-613982E75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26A0F-FC3D-4643-8B9B-805D100A2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5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73D7F-5443-4762-A24A-6A4DBDF1D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Korean title</a:t>
            </a:r>
          </a:p>
        </p:txBody>
      </p:sp>
    </p:spTree>
    <p:extLst>
      <p:ext uri="{BB962C8B-B14F-4D97-AF65-F5344CB8AC3E}">
        <p14:creationId xmlns:p14="http://schemas.microsoft.com/office/powerpoint/2010/main" val="397137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9D2FB-B242-4EB7-AB13-EC443CF1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hello.The second slide.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C7605-7E61-4566-8F55-D8CCF2406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weather is good today.</a:t>
            </a:r>
          </a:p>
          <a:p>
            <a:r>
              <a:t>Be happy.</a:t>
            </a:r>
          </a:p>
        </p:txBody>
      </p:sp>
    </p:spTree>
    <p:extLst>
      <p:ext uri="{BB962C8B-B14F-4D97-AF65-F5344CB8AC3E}">
        <p14:creationId xmlns:p14="http://schemas.microsoft.com/office/powerpoint/2010/main" val="356286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9D2FB-B242-4EB7-AB13-EC443CF1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third slide.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C7605-7E61-4566-8F55-D8CCF2406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Lost the cow and fix the barn.</a:t>
            </a:r>
          </a:p>
          <a:p>
            <a:r>
              <a:t>Even if you are inherited by the tiger, you will live if you just wake up.</a:t>
            </a:r>
          </a:p>
        </p:txBody>
      </p:sp>
    </p:spTree>
    <p:extLst>
      <p:ext uri="{BB962C8B-B14F-4D97-AF65-F5344CB8AC3E}">
        <p14:creationId xmlns:p14="http://schemas.microsoft.com/office/powerpoint/2010/main" val="31956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30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한글 제목</vt:lpstr>
      <vt:lpstr>안녕하세요. 두번째 슬라이드 입니다.</vt:lpstr>
      <vt:lpstr>세번째 슬라이드 입니다.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</dc:title>
  <dc:creator>jang</dc:creator>
  <cp:lastModifiedBy>jang</cp:lastModifiedBy>
  <cp:revision>9</cp:revision>
  <dcterms:created xsi:type="dcterms:W3CDTF">2022-08-17T07:42:18Z</dcterms:created>
  <dcterms:modified xsi:type="dcterms:W3CDTF">2022-08-17T08:45:54Z</dcterms:modified>
</cp:coreProperties>
</file>