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7A645-F63C-E15C-F450-12DBC5FB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31237-F7A1-E6EF-D022-69FFAB5CC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D41839-53E8-07F9-5B11-1E62E041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BBC22-C9B8-D60A-BDD3-F427C0F5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4F598-83A6-BAB0-39D9-D8B67E29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33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CAECC-6407-83AD-43A5-E08B33C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EB3412-F620-0198-9CE4-A022DFF2A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738F8-16BF-4C20-D6B2-806C660D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06B89-E746-053D-687C-B33A2FCB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84601-4F56-D5FE-089B-C89663B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6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56C25-98FC-1F19-BE32-54C1FB008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9E044-EE6D-2A80-79CC-C755483F4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A419C-C61C-540A-4410-3E570855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AF3E5-4D60-05BD-6459-6F4A80EC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3C89E-01EA-38F1-618A-6EB74B7C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F9AA0-A442-BC02-BAAE-2056A9ED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796E2-7757-9CF8-F655-56DF7A3D8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54731-4B77-AC9D-3A1B-FC2C1447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313BB-DF6D-669D-607A-BA3045B8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E4DACF-48E4-4CAA-423B-74F3C896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8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F9E5B-5D62-CBE1-78FA-E93E6DB9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7B341-5E4B-B4C1-EB07-8BC1C861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F7383-B9A2-22C9-BA4C-00434DF0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111AB-5992-2EBB-E493-1EF34287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C773-C056-C502-69BB-B8020256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37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F3D2E-A70A-6CD9-7136-338AC16E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AB7FF-72EA-8B19-B12C-0F80373F2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57AA6-CF55-6F16-F9D4-EFD327773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88EE1-459E-B119-CAF4-237DCBD5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095B1-3A75-C52A-3B80-C1B90C0A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FB2A7-2C2E-80C7-D33C-081592AF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14786-CDD3-55AB-478D-F1CFFF4B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5EB66-C431-7902-F1B4-2A0E00D18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B89F24-17EB-69C8-EA20-785D32862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07C88-477D-72AD-A7A5-3873F4C0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037E5-97A5-53BF-9A75-A4FC79365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832846-17E1-654D-0F92-4C460948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8AC46E-6879-666B-81C3-A7DA1929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3AABE2-D041-3C11-35B3-8974204E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4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4E0CE-F6A3-ACFD-B28C-0CB7656F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E756A0-7E37-2720-D8CA-C62B1234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548C5C-0D80-DE74-FCEA-C1CBAFF5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DFF49-FDC4-7192-FC6E-0425AB52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61D1CE-9233-B3B9-D423-D359F6D6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65630-1640-F942-8C7D-B7684CFC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0D411-AEA0-0C5A-B6A9-8E728CC4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8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9D0CE-2AFB-0682-008D-EB3CD81F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3443-06C7-0937-26D4-7E323CC4B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4FDF0-FB3E-0D2D-2BB5-FE126CFF2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0FA03-E291-6C76-2954-61041DE4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A84E7-E904-EECA-F5B9-1FD6DCAC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3A10C-6B02-E5A1-8A10-036D27C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9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3DCD9-91A2-8FC3-752D-CF95DBC6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F5E3C5-E6AE-F1E8-6A24-B5C85A8CB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A420C-9658-EFD6-6D48-EFB3BFCE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8A280-C6AF-9E5E-DBA9-C50C24F3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DBCE-6B41-CD14-048F-7FF0D0D1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81606F-8C73-3C20-F7B1-BFB06E3D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4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C12F54-B0E5-6C55-C1CF-67F95FEB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0666A-F146-38BD-1C07-9C4E2840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B98B2-A20F-ED3C-49C4-B9EC149F8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A80EB-12CC-4FF7-8DD7-05DA34429ADA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EE829-71B4-8D41-5BC3-806F4CAD4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50ADF-011B-7662-18A3-1A3ADDF99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1ED99-CE96-445A-A7A0-81E868EBF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1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가구, 벽, 주방 및 식당 테이블, 실내이(가) 표시된 사진&#10;&#10;자동 생성된 설명">
            <a:extLst>
              <a:ext uri="{FF2B5EF4-FFF2-40B4-BE49-F238E27FC236}">
                <a16:creationId xmlns:a16="http://schemas.microsoft.com/office/drawing/2014/main" id="{A4DC96E9-8394-DBC8-A49B-F2CB5BD6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2" b="312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C25382B-2F9F-ECDF-6EEF-AACF5B0AE763}"/>
              </a:ext>
            </a:extLst>
          </p:cNvPr>
          <p:cNvSpPr/>
          <p:nvPr/>
        </p:nvSpPr>
        <p:spPr>
          <a:xfrm>
            <a:off x="5600700" y="-58992"/>
            <a:ext cx="6591300" cy="13833985"/>
          </a:xfrm>
          <a:custGeom>
            <a:avLst/>
            <a:gdLst/>
            <a:ahLst/>
            <a:cxnLst/>
            <a:rect l="l" t="t" r="r" b="b"/>
            <a:pathLst>
              <a:path w="6591300" h="13833985">
                <a:moveTo>
                  <a:pt x="5982829" y="13281509"/>
                </a:moveTo>
                <a:cubicBezTo>
                  <a:pt x="6006412" y="13281651"/>
                  <a:pt x="6024044" y="13283567"/>
                  <a:pt x="6035726" y="13287259"/>
                </a:cubicBezTo>
                <a:cubicBezTo>
                  <a:pt x="6047409" y="13290950"/>
                  <a:pt x="6053242" y="13296767"/>
                  <a:pt x="6053224" y="13304708"/>
                </a:cubicBezTo>
                <a:cubicBezTo>
                  <a:pt x="6053242" y="13312882"/>
                  <a:pt x="6047409" y="13318932"/>
                  <a:pt x="6035726" y="13322857"/>
                </a:cubicBezTo>
                <a:cubicBezTo>
                  <a:pt x="6024044" y="13326781"/>
                  <a:pt x="6006412" y="13328731"/>
                  <a:pt x="5982829" y="13328706"/>
                </a:cubicBezTo>
                <a:cubicBezTo>
                  <a:pt x="5958698" y="13328731"/>
                  <a:pt x="5940866" y="13326781"/>
                  <a:pt x="5929332" y="13322857"/>
                </a:cubicBezTo>
                <a:cubicBezTo>
                  <a:pt x="5917800" y="13318932"/>
                  <a:pt x="5912167" y="13312882"/>
                  <a:pt x="5912434" y="13304708"/>
                </a:cubicBezTo>
                <a:cubicBezTo>
                  <a:pt x="5912167" y="13296767"/>
                  <a:pt x="5917800" y="13290950"/>
                  <a:pt x="5929332" y="13287259"/>
                </a:cubicBezTo>
                <a:cubicBezTo>
                  <a:pt x="5940866" y="13283567"/>
                  <a:pt x="5958698" y="13281651"/>
                  <a:pt x="5982829" y="13281509"/>
                </a:cubicBezTo>
                <a:close/>
                <a:moveTo>
                  <a:pt x="5982829" y="13238312"/>
                </a:moveTo>
                <a:cubicBezTo>
                  <a:pt x="5942098" y="13238403"/>
                  <a:pt x="5910467" y="13244120"/>
                  <a:pt x="5887935" y="13255461"/>
                </a:cubicBezTo>
                <a:cubicBezTo>
                  <a:pt x="5865403" y="13266802"/>
                  <a:pt x="5853970" y="13283217"/>
                  <a:pt x="5853637" y="13304708"/>
                </a:cubicBezTo>
                <a:cubicBezTo>
                  <a:pt x="5853970" y="13326565"/>
                  <a:pt x="5865403" y="13343147"/>
                  <a:pt x="5887935" y="13354455"/>
                </a:cubicBezTo>
                <a:cubicBezTo>
                  <a:pt x="5910467" y="13365762"/>
                  <a:pt x="5942098" y="13371445"/>
                  <a:pt x="5982829" y="13371504"/>
                </a:cubicBezTo>
                <a:cubicBezTo>
                  <a:pt x="6009467" y="13371486"/>
                  <a:pt x="6032320" y="13368943"/>
                  <a:pt x="6051388" y="13363875"/>
                </a:cubicBezTo>
                <a:cubicBezTo>
                  <a:pt x="6070456" y="13358806"/>
                  <a:pt x="6085102" y="13351315"/>
                  <a:pt x="6095326" y="13341402"/>
                </a:cubicBezTo>
                <a:cubicBezTo>
                  <a:pt x="6105550" y="13331489"/>
                  <a:pt x="6110716" y="13319257"/>
                  <a:pt x="6110821" y="13304708"/>
                </a:cubicBezTo>
                <a:cubicBezTo>
                  <a:pt x="6110716" y="13290415"/>
                  <a:pt x="6105550" y="13278337"/>
                  <a:pt x="6095326" y="13268473"/>
                </a:cubicBezTo>
                <a:cubicBezTo>
                  <a:pt x="6085102" y="13258609"/>
                  <a:pt x="6070456" y="13251123"/>
                  <a:pt x="6051388" y="13246015"/>
                </a:cubicBezTo>
                <a:cubicBezTo>
                  <a:pt x="6032320" y="13240907"/>
                  <a:pt x="6009467" y="13238339"/>
                  <a:pt x="5982829" y="13238312"/>
                </a:cubicBezTo>
                <a:close/>
                <a:moveTo>
                  <a:pt x="5164256" y="13204714"/>
                </a:moveTo>
                <a:lnTo>
                  <a:pt x="5164256" y="13283909"/>
                </a:lnTo>
                <a:lnTo>
                  <a:pt x="5025464" y="13283909"/>
                </a:lnTo>
                <a:lnTo>
                  <a:pt x="5025464" y="13330706"/>
                </a:lnTo>
                <a:lnTo>
                  <a:pt x="5361044" y="13330706"/>
                </a:lnTo>
                <a:lnTo>
                  <a:pt x="5361044" y="13283909"/>
                </a:lnTo>
                <a:lnTo>
                  <a:pt x="5221852" y="13283909"/>
                </a:lnTo>
                <a:lnTo>
                  <a:pt x="5221852" y="13204714"/>
                </a:lnTo>
                <a:close/>
                <a:moveTo>
                  <a:pt x="4413614" y="13189915"/>
                </a:moveTo>
                <a:lnTo>
                  <a:pt x="4413614" y="13241912"/>
                </a:lnTo>
                <a:lnTo>
                  <a:pt x="4547205" y="13241912"/>
                </a:lnTo>
                <a:lnTo>
                  <a:pt x="4547205" y="13189915"/>
                </a:lnTo>
                <a:close/>
                <a:moveTo>
                  <a:pt x="5947231" y="13149117"/>
                </a:moveTo>
                <a:cubicBezTo>
                  <a:pt x="5958430" y="13150484"/>
                  <a:pt x="5970430" y="13151150"/>
                  <a:pt x="5983229" y="13151117"/>
                </a:cubicBezTo>
                <a:cubicBezTo>
                  <a:pt x="5989342" y="13151121"/>
                  <a:pt x="5995316" y="13150963"/>
                  <a:pt x="6001153" y="13150642"/>
                </a:cubicBezTo>
                <a:cubicBezTo>
                  <a:pt x="6006990" y="13150321"/>
                  <a:pt x="6012615" y="13149813"/>
                  <a:pt x="6018027" y="13149117"/>
                </a:cubicBezTo>
                <a:lnTo>
                  <a:pt x="6018027" y="13176316"/>
                </a:lnTo>
                <a:lnTo>
                  <a:pt x="5947231" y="13176316"/>
                </a:lnTo>
                <a:close/>
                <a:moveTo>
                  <a:pt x="4765034" y="13126719"/>
                </a:moveTo>
                <a:lnTo>
                  <a:pt x="4915024" y="13126719"/>
                </a:lnTo>
                <a:lnTo>
                  <a:pt x="4915024" y="13173916"/>
                </a:lnTo>
                <a:lnTo>
                  <a:pt x="4765034" y="13173916"/>
                </a:lnTo>
                <a:close/>
                <a:moveTo>
                  <a:pt x="5983229" y="13053923"/>
                </a:moveTo>
                <a:cubicBezTo>
                  <a:pt x="6007536" y="13053906"/>
                  <a:pt x="6026118" y="13056140"/>
                  <a:pt x="6038976" y="13060623"/>
                </a:cubicBezTo>
                <a:cubicBezTo>
                  <a:pt x="6051834" y="13065106"/>
                  <a:pt x="6058316" y="13071939"/>
                  <a:pt x="6058424" y="13081121"/>
                </a:cubicBezTo>
                <a:cubicBezTo>
                  <a:pt x="6058316" y="13090288"/>
                  <a:pt x="6051834" y="13097054"/>
                  <a:pt x="6038976" y="13101420"/>
                </a:cubicBezTo>
                <a:cubicBezTo>
                  <a:pt x="6026118" y="13105787"/>
                  <a:pt x="6007536" y="13107953"/>
                  <a:pt x="5983229" y="13107920"/>
                </a:cubicBezTo>
                <a:cubicBezTo>
                  <a:pt x="5958564" y="13107953"/>
                  <a:pt x="5939898" y="13105787"/>
                  <a:pt x="5927232" y="13101420"/>
                </a:cubicBezTo>
                <a:cubicBezTo>
                  <a:pt x="5914567" y="13097054"/>
                  <a:pt x="5908300" y="13090288"/>
                  <a:pt x="5908434" y="13081121"/>
                </a:cubicBezTo>
                <a:cubicBezTo>
                  <a:pt x="5908300" y="13071939"/>
                  <a:pt x="5914567" y="13065106"/>
                  <a:pt x="5927232" y="13060623"/>
                </a:cubicBezTo>
                <a:cubicBezTo>
                  <a:pt x="5939898" y="13056140"/>
                  <a:pt x="5958564" y="13053906"/>
                  <a:pt x="5983229" y="13053923"/>
                </a:cubicBezTo>
                <a:close/>
                <a:moveTo>
                  <a:pt x="5477214" y="13044324"/>
                </a:moveTo>
                <a:lnTo>
                  <a:pt x="5477214" y="13283909"/>
                </a:lnTo>
                <a:lnTo>
                  <a:pt x="5502812" y="13283909"/>
                </a:lnTo>
                <a:cubicBezTo>
                  <a:pt x="5521378" y="13284176"/>
                  <a:pt x="5541243" y="13283542"/>
                  <a:pt x="5562408" y="13282009"/>
                </a:cubicBezTo>
                <a:cubicBezTo>
                  <a:pt x="5583574" y="13280476"/>
                  <a:pt x="5606239" y="13277643"/>
                  <a:pt x="5630404" y="13273510"/>
                </a:cubicBezTo>
                <a:lnTo>
                  <a:pt x="5624804" y="13223913"/>
                </a:lnTo>
                <a:cubicBezTo>
                  <a:pt x="5608593" y="13226975"/>
                  <a:pt x="5592969" y="13229250"/>
                  <a:pt x="5577932" y="13230737"/>
                </a:cubicBezTo>
                <a:cubicBezTo>
                  <a:pt x="5562896" y="13232225"/>
                  <a:pt x="5548522" y="13233150"/>
                  <a:pt x="5534810" y="13233512"/>
                </a:cubicBezTo>
                <a:lnTo>
                  <a:pt x="5534810" y="13044324"/>
                </a:lnTo>
                <a:close/>
                <a:moveTo>
                  <a:pt x="5053463" y="13031124"/>
                </a:moveTo>
                <a:lnTo>
                  <a:pt x="5053463" y="13077122"/>
                </a:lnTo>
                <a:lnTo>
                  <a:pt x="5161456" y="13077122"/>
                </a:lnTo>
                <a:cubicBezTo>
                  <a:pt x="5159372" y="13092161"/>
                  <a:pt x="5153585" y="13106457"/>
                  <a:pt x="5144094" y="13120008"/>
                </a:cubicBezTo>
                <a:cubicBezTo>
                  <a:pt x="5134604" y="13133559"/>
                  <a:pt x="5121113" y="13145321"/>
                  <a:pt x="5103622" y="13155295"/>
                </a:cubicBezTo>
                <a:cubicBezTo>
                  <a:pt x="5086132" y="13165268"/>
                  <a:pt x="5064346" y="13172408"/>
                  <a:pt x="5038264" y="13176716"/>
                </a:cubicBezTo>
                <a:lnTo>
                  <a:pt x="5060662" y="13222313"/>
                </a:lnTo>
                <a:cubicBezTo>
                  <a:pt x="5093090" y="13216342"/>
                  <a:pt x="5120380" y="13206035"/>
                  <a:pt x="5142532" y="13191390"/>
                </a:cubicBezTo>
                <a:cubicBezTo>
                  <a:pt x="5164685" y="13176745"/>
                  <a:pt x="5181526" y="13158788"/>
                  <a:pt x="5193054" y="13137518"/>
                </a:cubicBezTo>
                <a:cubicBezTo>
                  <a:pt x="5204778" y="13158271"/>
                  <a:pt x="5221878" y="13175711"/>
                  <a:pt x="5244351" y="13189840"/>
                </a:cubicBezTo>
                <a:cubicBezTo>
                  <a:pt x="5266824" y="13203968"/>
                  <a:pt x="5294523" y="13213859"/>
                  <a:pt x="5327446" y="13219513"/>
                </a:cubicBezTo>
                <a:lnTo>
                  <a:pt x="5349844" y="13174316"/>
                </a:lnTo>
                <a:cubicBezTo>
                  <a:pt x="5322839" y="13170286"/>
                  <a:pt x="5300366" y="13163457"/>
                  <a:pt x="5282426" y="13153828"/>
                </a:cubicBezTo>
                <a:cubicBezTo>
                  <a:pt x="5264487" y="13144199"/>
                  <a:pt x="5250725" y="13132748"/>
                  <a:pt x="5241140" y="13119475"/>
                </a:cubicBezTo>
                <a:cubicBezTo>
                  <a:pt x="5231556" y="13106201"/>
                  <a:pt x="5225793" y="13092084"/>
                  <a:pt x="5223852" y="13077122"/>
                </a:cubicBezTo>
                <a:lnTo>
                  <a:pt x="5331446" y="13077122"/>
                </a:lnTo>
                <a:lnTo>
                  <a:pt x="5331446" y="13031124"/>
                </a:lnTo>
                <a:close/>
                <a:moveTo>
                  <a:pt x="4707438" y="13027525"/>
                </a:moveTo>
                <a:lnTo>
                  <a:pt x="4707438" y="13219513"/>
                </a:lnTo>
                <a:lnTo>
                  <a:pt x="4811831" y="13219513"/>
                </a:lnTo>
                <a:lnTo>
                  <a:pt x="4811831" y="13283909"/>
                </a:lnTo>
                <a:lnTo>
                  <a:pt x="4673040" y="13283909"/>
                </a:lnTo>
                <a:lnTo>
                  <a:pt x="4673040" y="13330706"/>
                </a:lnTo>
                <a:lnTo>
                  <a:pt x="5008619" y="13330706"/>
                </a:lnTo>
                <a:lnTo>
                  <a:pt x="5008619" y="13283909"/>
                </a:lnTo>
                <a:lnTo>
                  <a:pt x="4868628" y="13283909"/>
                </a:lnTo>
                <a:lnTo>
                  <a:pt x="4868628" y="13219513"/>
                </a:lnTo>
                <a:lnTo>
                  <a:pt x="4972621" y="13219513"/>
                </a:lnTo>
                <a:lnTo>
                  <a:pt x="4972621" y="13027525"/>
                </a:lnTo>
                <a:lnTo>
                  <a:pt x="4915024" y="13027525"/>
                </a:lnTo>
                <a:lnTo>
                  <a:pt x="4915024" y="13081521"/>
                </a:lnTo>
                <a:lnTo>
                  <a:pt x="4765034" y="13081521"/>
                </a:lnTo>
                <a:lnTo>
                  <a:pt x="4765034" y="13027525"/>
                </a:lnTo>
                <a:close/>
                <a:moveTo>
                  <a:pt x="5983229" y="13009526"/>
                </a:moveTo>
                <a:cubicBezTo>
                  <a:pt x="5955752" y="13009713"/>
                  <a:pt x="5931956" y="13012671"/>
                  <a:pt x="5911841" y="13018399"/>
                </a:cubicBezTo>
                <a:cubicBezTo>
                  <a:pt x="5891726" y="13024127"/>
                  <a:pt x="5876167" y="13032300"/>
                  <a:pt x="5865162" y="13042916"/>
                </a:cubicBezTo>
                <a:cubicBezTo>
                  <a:pt x="5854158" y="13053533"/>
                  <a:pt x="5848583" y="13066268"/>
                  <a:pt x="5848437" y="13081121"/>
                </a:cubicBezTo>
                <a:cubicBezTo>
                  <a:pt x="5848508" y="13092850"/>
                  <a:pt x="5852016" y="13103191"/>
                  <a:pt x="5858962" y="13112144"/>
                </a:cubicBezTo>
                <a:cubicBezTo>
                  <a:pt x="5865907" y="13121098"/>
                  <a:pt x="5875865" y="13128489"/>
                  <a:pt x="5888834" y="13134318"/>
                </a:cubicBezTo>
                <a:lnTo>
                  <a:pt x="5888834" y="13176316"/>
                </a:lnTo>
                <a:lnTo>
                  <a:pt x="5816039" y="13176316"/>
                </a:lnTo>
                <a:lnTo>
                  <a:pt x="5816039" y="13222313"/>
                </a:lnTo>
                <a:lnTo>
                  <a:pt x="6150818" y="13222313"/>
                </a:lnTo>
                <a:lnTo>
                  <a:pt x="6150818" y="13176316"/>
                </a:lnTo>
                <a:lnTo>
                  <a:pt x="6075624" y="13176316"/>
                </a:lnTo>
                <a:lnTo>
                  <a:pt x="6075624" y="13135118"/>
                </a:lnTo>
                <a:cubicBezTo>
                  <a:pt x="6089102" y="13129281"/>
                  <a:pt x="6099493" y="13121806"/>
                  <a:pt x="6106796" y="13112694"/>
                </a:cubicBezTo>
                <a:cubicBezTo>
                  <a:pt x="6114100" y="13103583"/>
                  <a:pt x="6117842" y="13093058"/>
                  <a:pt x="6118020" y="13081121"/>
                </a:cubicBezTo>
                <a:cubicBezTo>
                  <a:pt x="6117742" y="13066268"/>
                  <a:pt x="6112078" y="13053533"/>
                  <a:pt x="6101030" y="13042916"/>
                </a:cubicBezTo>
                <a:cubicBezTo>
                  <a:pt x="6089980" y="13032300"/>
                  <a:pt x="6074421" y="13024127"/>
                  <a:pt x="6054351" y="13018399"/>
                </a:cubicBezTo>
                <a:cubicBezTo>
                  <a:pt x="6034280" y="13012671"/>
                  <a:pt x="6010573" y="13009713"/>
                  <a:pt x="5983229" y="13009526"/>
                </a:cubicBezTo>
                <a:close/>
                <a:moveTo>
                  <a:pt x="5725998" y="13004726"/>
                </a:moveTo>
                <a:lnTo>
                  <a:pt x="5725998" y="13144318"/>
                </a:lnTo>
                <a:lnTo>
                  <a:pt x="5697200" y="13144318"/>
                </a:lnTo>
                <a:lnTo>
                  <a:pt x="5697200" y="13010326"/>
                </a:lnTo>
                <a:lnTo>
                  <a:pt x="5643603" y="13010326"/>
                </a:lnTo>
                <a:lnTo>
                  <a:pt x="5643603" y="13354305"/>
                </a:lnTo>
                <a:lnTo>
                  <a:pt x="5697200" y="13354305"/>
                </a:lnTo>
                <a:lnTo>
                  <a:pt x="5697200" y="13190315"/>
                </a:lnTo>
                <a:lnTo>
                  <a:pt x="5725998" y="13190315"/>
                </a:lnTo>
                <a:lnTo>
                  <a:pt x="5725998" y="13371904"/>
                </a:lnTo>
                <a:lnTo>
                  <a:pt x="5780795" y="13371904"/>
                </a:lnTo>
                <a:lnTo>
                  <a:pt x="5780795" y="13004726"/>
                </a:lnTo>
                <a:close/>
                <a:moveTo>
                  <a:pt x="3324108" y="12714139"/>
                </a:moveTo>
                <a:cubicBezTo>
                  <a:pt x="3388272" y="12714525"/>
                  <a:pt x="3436249" y="12719740"/>
                  <a:pt x="3468036" y="12729784"/>
                </a:cubicBezTo>
                <a:cubicBezTo>
                  <a:pt x="3499824" y="12739828"/>
                  <a:pt x="3515695" y="12755654"/>
                  <a:pt x="3515650" y="12777261"/>
                </a:cubicBezTo>
                <a:cubicBezTo>
                  <a:pt x="3515695" y="12799503"/>
                  <a:pt x="3499824" y="12815964"/>
                  <a:pt x="3468036" y="12826643"/>
                </a:cubicBezTo>
                <a:cubicBezTo>
                  <a:pt x="3436249" y="12837322"/>
                  <a:pt x="3388272" y="12842627"/>
                  <a:pt x="3324108" y="12842559"/>
                </a:cubicBezTo>
                <a:cubicBezTo>
                  <a:pt x="3258447" y="12842627"/>
                  <a:pt x="3209926" y="12837322"/>
                  <a:pt x="3178547" y="12826643"/>
                </a:cubicBezTo>
                <a:cubicBezTo>
                  <a:pt x="3147168" y="12815964"/>
                  <a:pt x="3131840" y="12799503"/>
                  <a:pt x="3132566" y="12777261"/>
                </a:cubicBezTo>
                <a:cubicBezTo>
                  <a:pt x="3131840" y="12755654"/>
                  <a:pt x="3147168" y="12739828"/>
                  <a:pt x="3178547" y="12729784"/>
                </a:cubicBezTo>
                <a:cubicBezTo>
                  <a:pt x="3209926" y="12719740"/>
                  <a:pt x="3258447" y="12714525"/>
                  <a:pt x="3324108" y="12714139"/>
                </a:cubicBezTo>
                <a:close/>
                <a:moveTo>
                  <a:pt x="1472798" y="12670607"/>
                </a:moveTo>
                <a:cubicBezTo>
                  <a:pt x="1444842" y="12671310"/>
                  <a:pt x="1421579" y="12680787"/>
                  <a:pt x="1403010" y="12699039"/>
                </a:cubicBezTo>
                <a:cubicBezTo>
                  <a:pt x="1384441" y="12717291"/>
                  <a:pt x="1375054" y="12740100"/>
                  <a:pt x="1374850" y="12767466"/>
                </a:cubicBezTo>
                <a:cubicBezTo>
                  <a:pt x="1375054" y="12795876"/>
                  <a:pt x="1384441" y="12819320"/>
                  <a:pt x="1403010" y="12837798"/>
                </a:cubicBezTo>
                <a:cubicBezTo>
                  <a:pt x="1421579" y="12856276"/>
                  <a:pt x="1444842" y="12865845"/>
                  <a:pt x="1472798" y="12866502"/>
                </a:cubicBezTo>
                <a:cubicBezTo>
                  <a:pt x="1499711" y="12865845"/>
                  <a:pt x="1522610" y="12856276"/>
                  <a:pt x="1541497" y="12837798"/>
                </a:cubicBezTo>
                <a:cubicBezTo>
                  <a:pt x="1560384" y="12819320"/>
                  <a:pt x="1570496" y="12795876"/>
                  <a:pt x="1571834" y="12767466"/>
                </a:cubicBezTo>
                <a:cubicBezTo>
                  <a:pt x="1570496" y="12740100"/>
                  <a:pt x="1560384" y="12717291"/>
                  <a:pt x="1541497" y="12699039"/>
                </a:cubicBezTo>
                <a:cubicBezTo>
                  <a:pt x="1522610" y="12680787"/>
                  <a:pt x="1499711" y="12671310"/>
                  <a:pt x="1472798" y="12670607"/>
                </a:cubicBezTo>
                <a:close/>
                <a:moveTo>
                  <a:pt x="3324108" y="12596602"/>
                </a:moveTo>
                <a:cubicBezTo>
                  <a:pt x="3213282" y="12596852"/>
                  <a:pt x="3127215" y="12612405"/>
                  <a:pt x="3065907" y="12643263"/>
                </a:cubicBezTo>
                <a:cubicBezTo>
                  <a:pt x="3004600" y="12674121"/>
                  <a:pt x="2973492" y="12718787"/>
                  <a:pt x="2972585" y="12777261"/>
                </a:cubicBezTo>
                <a:cubicBezTo>
                  <a:pt x="2973492" y="12836732"/>
                  <a:pt x="3004600" y="12881852"/>
                  <a:pt x="3065907" y="12912619"/>
                </a:cubicBezTo>
                <a:cubicBezTo>
                  <a:pt x="3127215" y="12943386"/>
                  <a:pt x="3213282" y="12958849"/>
                  <a:pt x="3324108" y="12959008"/>
                </a:cubicBezTo>
                <a:cubicBezTo>
                  <a:pt x="3396588" y="12958961"/>
                  <a:pt x="3458769" y="12952042"/>
                  <a:pt x="3510652" y="12938250"/>
                </a:cubicBezTo>
                <a:cubicBezTo>
                  <a:pt x="3562534" y="12924458"/>
                  <a:pt x="3602385" y="12904076"/>
                  <a:pt x="3630204" y="12877103"/>
                </a:cubicBezTo>
                <a:cubicBezTo>
                  <a:pt x="3658023" y="12850130"/>
                  <a:pt x="3672077" y="12816850"/>
                  <a:pt x="3672366" y="12777261"/>
                </a:cubicBezTo>
                <a:cubicBezTo>
                  <a:pt x="3672077" y="12738371"/>
                  <a:pt x="3658023" y="12705507"/>
                  <a:pt x="3630204" y="12678669"/>
                </a:cubicBezTo>
                <a:cubicBezTo>
                  <a:pt x="3602385" y="12651830"/>
                  <a:pt x="3562534" y="12631462"/>
                  <a:pt x="3510652" y="12617562"/>
                </a:cubicBezTo>
                <a:cubicBezTo>
                  <a:pt x="3458769" y="12603663"/>
                  <a:pt x="3396588" y="12596676"/>
                  <a:pt x="3324108" y="12596602"/>
                </a:cubicBezTo>
                <a:close/>
                <a:moveTo>
                  <a:pt x="3227249" y="12353910"/>
                </a:moveTo>
                <a:cubicBezTo>
                  <a:pt x="3257721" y="12357628"/>
                  <a:pt x="3290370" y="12359442"/>
                  <a:pt x="3325196" y="12359352"/>
                </a:cubicBezTo>
                <a:cubicBezTo>
                  <a:pt x="3341827" y="12359363"/>
                  <a:pt x="3358084" y="12358932"/>
                  <a:pt x="3373966" y="12358059"/>
                </a:cubicBezTo>
                <a:cubicBezTo>
                  <a:pt x="3389848" y="12357186"/>
                  <a:pt x="3405152" y="12355803"/>
                  <a:pt x="3419879" y="12353910"/>
                </a:cubicBezTo>
                <a:lnTo>
                  <a:pt x="3419879" y="12427915"/>
                </a:lnTo>
                <a:lnTo>
                  <a:pt x="3227249" y="12427915"/>
                </a:lnTo>
                <a:close/>
                <a:moveTo>
                  <a:pt x="3325196" y="12094893"/>
                </a:moveTo>
                <a:cubicBezTo>
                  <a:pt x="3391334" y="12094848"/>
                  <a:pt x="3441894" y="12100924"/>
                  <a:pt x="3476879" y="12113122"/>
                </a:cubicBezTo>
                <a:cubicBezTo>
                  <a:pt x="3511863" y="12125321"/>
                  <a:pt x="3529503" y="12143912"/>
                  <a:pt x="3529798" y="12168898"/>
                </a:cubicBezTo>
                <a:cubicBezTo>
                  <a:pt x="3529503" y="12193838"/>
                  <a:pt x="3511863" y="12212249"/>
                  <a:pt x="3476879" y="12224130"/>
                </a:cubicBezTo>
                <a:cubicBezTo>
                  <a:pt x="3441894" y="12236010"/>
                  <a:pt x="3391334" y="12241905"/>
                  <a:pt x="3325196" y="12241815"/>
                </a:cubicBezTo>
                <a:cubicBezTo>
                  <a:pt x="3258084" y="12241905"/>
                  <a:pt x="3207296" y="12236010"/>
                  <a:pt x="3172833" y="12224130"/>
                </a:cubicBezTo>
                <a:cubicBezTo>
                  <a:pt x="3138370" y="12212249"/>
                  <a:pt x="3121320" y="12193838"/>
                  <a:pt x="3121683" y="12168898"/>
                </a:cubicBezTo>
                <a:cubicBezTo>
                  <a:pt x="3121320" y="12143912"/>
                  <a:pt x="3138370" y="12125321"/>
                  <a:pt x="3172833" y="12113122"/>
                </a:cubicBezTo>
                <a:cubicBezTo>
                  <a:pt x="3207296" y="12100924"/>
                  <a:pt x="3258084" y="12094848"/>
                  <a:pt x="3325196" y="12094893"/>
                </a:cubicBezTo>
                <a:close/>
                <a:moveTo>
                  <a:pt x="1945262" y="12068774"/>
                </a:moveTo>
                <a:lnTo>
                  <a:pt x="1945262" y="12720669"/>
                </a:lnTo>
                <a:lnTo>
                  <a:pt x="2014914" y="12720669"/>
                </a:lnTo>
                <a:cubicBezTo>
                  <a:pt x="2065429" y="12721395"/>
                  <a:pt x="2119482" y="12719672"/>
                  <a:pt x="2177071" y="12715500"/>
                </a:cubicBezTo>
                <a:cubicBezTo>
                  <a:pt x="2234661" y="12711328"/>
                  <a:pt x="2296331" y="12703619"/>
                  <a:pt x="2362083" y="12692373"/>
                </a:cubicBezTo>
                <a:lnTo>
                  <a:pt x="2346847" y="12557423"/>
                </a:lnTo>
                <a:cubicBezTo>
                  <a:pt x="2302736" y="12565756"/>
                  <a:pt x="2260224" y="12571945"/>
                  <a:pt x="2219311" y="12575992"/>
                </a:cubicBezTo>
                <a:cubicBezTo>
                  <a:pt x="2178397" y="12580040"/>
                  <a:pt x="2139286" y="12582556"/>
                  <a:pt x="2101978" y="12583543"/>
                </a:cubicBezTo>
                <a:lnTo>
                  <a:pt x="2101978" y="12068774"/>
                </a:lnTo>
                <a:close/>
                <a:moveTo>
                  <a:pt x="945881" y="12056803"/>
                </a:moveTo>
                <a:cubicBezTo>
                  <a:pt x="888819" y="12057152"/>
                  <a:pt x="838246" y="12067336"/>
                  <a:pt x="794163" y="12087356"/>
                </a:cubicBezTo>
                <a:cubicBezTo>
                  <a:pt x="750080" y="12107375"/>
                  <a:pt x="715308" y="12135134"/>
                  <a:pt x="689847" y="12170631"/>
                </a:cubicBezTo>
                <a:cubicBezTo>
                  <a:pt x="664386" y="12206129"/>
                  <a:pt x="651058" y="12247270"/>
                  <a:pt x="649862" y="12294053"/>
                </a:cubicBezTo>
                <a:lnTo>
                  <a:pt x="828344" y="12294053"/>
                </a:lnTo>
                <a:cubicBezTo>
                  <a:pt x="829659" y="12265916"/>
                  <a:pt x="841177" y="12243560"/>
                  <a:pt x="862898" y="12226986"/>
                </a:cubicBezTo>
                <a:cubicBezTo>
                  <a:pt x="884619" y="12210412"/>
                  <a:pt x="911917" y="12201933"/>
                  <a:pt x="944793" y="12201547"/>
                </a:cubicBezTo>
                <a:cubicBezTo>
                  <a:pt x="976807" y="12202023"/>
                  <a:pt x="1002292" y="12210594"/>
                  <a:pt x="1021246" y="12227258"/>
                </a:cubicBezTo>
                <a:cubicBezTo>
                  <a:pt x="1040201" y="12243923"/>
                  <a:pt x="1049905" y="12265825"/>
                  <a:pt x="1050358" y="12292965"/>
                </a:cubicBezTo>
                <a:cubicBezTo>
                  <a:pt x="1049769" y="12321669"/>
                  <a:pt x="1038432" y="12344523"/>
                  <a:pt x="1016349" y="12361528"/>
                </a:cubicBezTo>
                <a:cubicBezTo>
                  <a:pt x="994265" y="12378533"/>
                  <a:pt x="964972" y="12387240"/>
                  <a:pt x="928468" y="12387648"/>
                </a:cubicBezTo>
                <a:lnTo>
                  <a:pt x="852287" y="12387648"/>
                </a:lnTo>
                <a:lnTo>
                  <a:pt x="852287" y="12520421"/>
                </a:lnTo>
                <a:lnTo>
                  <a:pt x="928468" y="12520421"/>
                </a:lnTo>
                <a:cubicBezTo>
                  <a:pt x="970345" y="12520965"/>
                  <a:pt x="1003312" y="12530216"/>
                  <a:pt x="1027368" y="12548173"/>
                </a:cubicBezTo>
                <a:cubicBezTo>
                  <a:pt x="1051424" y="12566130"/>
                  <a:pt x="1063441" y="12589528"/>
                  <a:pt x="1063418" y="12618368"/>
                </a:cubicBezTo>
                <a:cubicBezTo>
                  <a:pt x="1063305" y="12647163"/>
                  <a:pt x="1052376" y="12670380"/>
                  <a:pt x="1030633" y="12688020"/>
                </a:cubicBezTo>
                <a:cubicBezTo>
                  <a:pt x="1008889" y="12705660"/>
                  <a:pt x="980276" y="12714729"/>
                  <a:pt x="944793" y="12715228"/>
                </a:cubicBezTo>
                <a:cubicBezTo>
                  <a:pt x="909264" y="12714774"/>
                  <a:pt x="880197" y="12706430"/>
                  <a:pt x="857592" y="12690197"/>
                </a:cubicBezTo>
                <a:cubicBezTo>
                  <a:pt x="834987" y="12673963"/>
                  <a:pt x="823061" y="12652559"/>
                  <a:pt x="821814" y="12625987"/>
                </a:cubicBezTo>
                <a:lnTo>
                  <a:pt x="634626" y="12625987"/>
                </a:lnTo>
                <a:cubicBezTo>
                  <a:pt x="635801" y="12673496"/>
                  <a:pt x="649533" y="12715241"/>
                  <a:pt x="675820" y="12751222"/>
                </a:cubicBezTo>
                <a:cubicBezTo>
                  <a:pt x="702107" y="12787204"/>
                  <a:pt x="738250" y="12815325"/>
                  <a:pt x="784248" y="12835586"/>
                </a:cubicBezTo>
                <a:cubicBezTo>
                  <a:pt x="830245" y="12855847"/>
                  <a:pt x="883398" y="12866153"/>
                  <a:pt x="943704" y="12866502"/>
                </a:cubicBezTo>
                <a:cubicBezTo>
                  <a:pt x="1005509" y="12866132"/>
                  <a:pt x="1060019" y="12855988"/>
                  <a:pt x="1107232" y="12836070"/>
                </a:cubicBezTo>
                <a:cubicBezTo>
                  <a:pt x="1154446" y="12816151"/>
                  <a:pt x="1191381" y="12788675"/>
                  <a:pt x="1218038" y="12753641"/>
                </a:cubicBezTo>
                <a:cubicBezTo>
                  <a:pt x="1244695" y="12718607"/>
                  <a:pt x="1258090" y="12678232"/>
                  <a:pt x="1258225" y="12632516"/>
                </a:cubicBezTo>
                <a:cubicBezTo>
                  <a:pt x="1258588" y="12582976"/>
                  <a:pt x="1243170" y="12542210"/>
                  <a:pt x="1211972" y="12510218"/>
                </a:cubicBezTo>
                <a:cubicBezTo>
                  <a:pt x="1180774" y="12478226"/>
                  <a:pt x="1134883" y="12458410"/>
                  <a:pt x="1074301" y="12450769"/>
                </a:cubicBezTo>
                <a:lnTo>
                  <a:pt x="1074301" y="12445328"/>
                </a:lnTo>
                <a:cubicBezTo>
                  <a:pt x="1120327" y="12438322"/>
                  <a:pt x="1157511" y="12420501"/>
                  <a:pt x="1185852" y="12391865"/>
                </a:cubicBezTo>
                <a:cubicBezTo>
                  <a:pt x="1214194" y="12363229"/>
                  <a:pt x="1228523" y="12326634"/>
                  <a:pt x="1228841" y="12282082"/>
                </a:cubicBezTo>
                <a:cubicBezTo>
                  <a:pt x="1228814" y="12238872"/>
                  <a:pt x="1217017" y="12200378"/>
                  <a:pt x="1193450" y="12166601"/>
                </a:cubicBezTo>
                <a:cubicBezTo>
                  <a:pt x="1169884" y="12132823"/>
                  <a:pt x="1136885" y="12106180"/>
                  <a:pt x="1094455" y="12086671"/>
                </a:cubicBezTo>
                <a:cubicBezTo>
                  <a:pt x="1052024" y="12067162"/>
                  <a:pt x="1002500" y="12057206"/>
                  <a:pt x="945881" y="12056803"/>
                </a:cubicBezTo>
                <a:close/>
                <a:moveTo>
                  <a:pt x="3325196" y="11974091"/>
                </a:moveTo>
                <a:cubicBezTo>
                  <a:pt x="3250432" y="11974602"/>
                  <a:pt x="3185684" y="11982650"/>
                  <a:pt x="3130954" y="11998236"/>
                </a:cubicBezTo>
                <a:cubicBezTo>
                  <a:pt x="3076223" y="12013821"/>
                  <a:pt x="3033886" y="12036058"/>
                  <a:pt x="3003944" y="12064945"/>
                </a:cubicBezTo>
                <a:cubicBezTo>
                  <a:pt x="2974002" y="12093832"/>
                  <a:pt x="2958833" y="12128483"/>
                  <a:pt x="2958437" y="12168898"/>
                </a:cubicBezTo>
                <a:cubicBezTo>
                  <a:pt x="2958630" y="12200810"/>
                  <a:pt x="2968175" y="12228948"/>
                  <a:pt x="2987073" y="12253310"/>
                </a:cubicBezTo>
                <a:cubicBezTo>
                  <a:pt x="3005971" y="12277672"/>
                  <a:pt x="3033066" y="12297783"/>
                  <a:pt x="3068356" y="12313643"/>
                </a:cubicBezTo>
                <a:lnTo>
                  <a:pt x="3068356" y="12427915"/>
                </a:lnTo>
                <a:lnTo>
                  <a:pt x="2870284" y="12427915"/>
                </a:lnTo>
                <a:lnTo>
                  <a:pt x="2870284" y="12553070"/>
                </a:lnTo>
                <a:lnTo>
                  <a:pt x="3781196" y="12553070"/>
                </a:lnTo>
                <a:lnTo>
                  <a:pt x="3781196" y="12427915"/>
                </a:lnTo>
                <a:lnTo>
                  <a:pt x="3576595" y="12427915"/>
                </a:lnTo>
                <a:lnTo>
                  <a:pt x="3576595" y="12315819"/>
                </a:lnTo>
                <a:cubicBezTo>
                  <a:pt x="3613268" y="12299937"/>
                  <a:pt x="3641542" y="12279599"/>
                  <a:pt x="3661414" y="12254806"/>
                </a:cubicBezTo>
                <a:cubicBezTo>
                  <a:pt x="3681288" y="12230013"/>
                  <a:pt x="3691468" y="12201377"/>
                  <a:pt x="3691955" y="12168898"/>
                </a:cubicBezTo>
                <a:cubicBezTo>
                  <a:pt x="3691196" y="12128483"/>
                  <a:pt x="3675785" y="12093832"/>
                  <a:pt x="3645722" y="12064945"/>
                </a:cubicBezTo>
                <a:cubicBezTo>
                  <a:pt x="3615660" y="12036058"/>
                  <a:pt x="3573323" y="12013821"/>
                  <a:pt x="3518713" y="11998236"/>
                </a:cubicBezTo>
                <a:cubicBezTo>
                  <a:pt x="3464103" y="11982650"/>
                  <a:pt x="3399597" y="11974602"/>
                  <a:pt x="3325196" y="11974091"/>
                </a:cubicBezTo>
                <a:close/>
                <a:moveTo>
                  <a:pt x="2622188" y="11961032"/>
                </a:moveTo>
                <a:lnTo>
                  <a:pt x="2622188" y="12340850"/>
                </a:lnTo>
                <a:lnTo>
                  <a:pt x="2543830" y="12340850"/>
                </a:lnTo>
                <a:lnTo>
                  <a:pt x="2543830" y="11976268"/>
                </a:lnTo>
                <a:lnTo>
                  <a:pt x="2397997" y="11976268"/>
                </a:lnTo>
                <a:lnTo>
                  <a:pt x="2397997" y="12912211"/>
                </a:lnTo>
                <a:lnTo>
                  <a:pt x="2543830" y="12912211"/>
                </a:lnTo>
                <a:lnTo>
                  <a:pt x="2543830" y="12466006"/>
                </a:lnTo>
                <a:lnTo>
                  <a:pt x="2622188" y="12466006"/>
                </a:lnTo>
                <a:lnTo>
                  <a:pt x="2622188" y="12960096"/>
                </a:lnTo>
                <a:lnTo>
                  <a:pt x="2771286" y="12960096"/>
                </a:lnTo>
                <a:lnTo>
                  <a:pt x="2771286" y="11961032"/>
                </a:lnTo>
                <a:close/>
                <a:moveTo>
                  <a:pt x="5982829" y="11190623"/>
                </a:moveTo>
                <a:cubicBezTo>
                  <a:pt x="6006412" y="11190765"/>
                  <a:pt x="6024044" y="11192681"/>
                  <a:pt x="6035726" y="11196373"/>
                </a:cubicBezTo>
                <a:cubicBezTo>
                  <a:pt x="6047409" y="11200064"/>
                  <a:pt x="6053242" y="11205881"/>
                  <a:pt x="6053224" y="11213822"/>
                </a:cubicBezTo>
                <a:cubicBezTo>
                  <a:pt x="6053242" y="11221996"/>
                  <a:pt x="6047409" y="11228046"/>
                  <a:pt x="6035726" y="11231971"/>
                </a:cubicBezTo>
                <a:cubicBezTo>
                  <a:pt x="6024044" y="11235895"/>
                  <a:pt x="6006412" y="11237845"/>
                  <a:pt x="5982829" y="11237820"/>
                </a:cubicBezTo>
                <a:cubicBezTo>
                  <a:pt x="5958698" y="11237845"/>
                  <a:pt x="5940866" y="11235895"/>
                  <a:pt x="5929332" y="11231971"/>
                </a:cubicBezTo>
                <a:cubicBezTo>
                  <a:pt x="5917800" y="11228046"/>
                  <a:pt x="5912167" y="11221996"/>
                  <a:pt x="5912434" y="11213822"/>
                </a:cubicBezTo>
                <a:cubicBezTo>
                  <a:pt x="5912167" y="11205881"/>
                  <a:pt x="5917800" y="11200064"/>
                  <a:pt x="5929332" y="11196373"/>
                </a:cubicBezTo>
                <a:cubicBezTo>
                  <a:pt x="5940866" y="11192681"/>
                  <a:pt x="5958698" y="11190765"/>
                  <a:pt x="5982829" y="11190623"/>
                </a:cubicBezTo>
                <a:close/>
                <a:moveTo>
                  <a:pt x="5982829" y="11147426"/>
                </a:moveTo>
                <a:cubicBezTo>
                  <a:pt x="5942098" y="11147517"/>
                  <a:pt x="5910467" y="11153234"/>
                  <a:pt x="5887935" y="11164575"/>
                </a:cubicBezTo>
                <a:cubicBezTo>
                  <a:pt x="5865403" y="11175916"/>
                  <a:pt x="5853970" y="11192331"/>
                  <a:pt x="5853637" y="11213822"/>
                </a:cubicBezTo>
                <a:cubicBezTo>
                  <a:pt x="5853970" y="11235679"/>
                  <a:pt x="5865403" y="11252261"/>
                  <a:pt x="5887935" y="11263569"/>
                </a:cubicBezTo>
                <a:cubicBezTo>
                  <a:pt x="5910467" y="11274876"/>
                  <a:pt x="5942098" y="11280559"/>
                  <a:pt x="5982829" y="11280618"/>
                </a:cubicBezTo>
                <a:cubicBezTo>
                  <a:pt x="6009467" y="11280600"/>
                  <a:pt x="6032320" y="11278057"/>
                  <a:pt x="6051388" y="11272989"/>
                </a:cubicBezTo>
                <a:cubicBezTo>
                  <a:pt x="6070456" y="11267920"/>
                  <a:pt x="6085102" y="11260429"/>
                  <a:pt x="6095326" y="11250516"/>
                </a:cubicBezTo>
                <a:cubicBezTo>
                  <a:pt x="6105550" y="11240603"/>
                  <a:pt x="6110716" y="11228371"/>
                  <a:pt x="6110821" y="11213822"/>
                </a:cubicBezTo>
                <a:cubicBezTo>
                  <a:pt x="6110716" y="11199529"/>
                  <a:pt x="6105550" y="11187451"/>
                  <a:pt x="6095326" y="11177587"/>
                </a:cubicBezTo>
                <a:cubicBezTo>
                  <a:pt x="6085102" y="11167723"/>
                  <a:pt x="6070456" y="11160237"/>
                  <a:pt x="6051388" y="11155129"/>
                </a:cubicBezTo>
                <a:cubicBezTo>
                  <a:pt x="6032320" y="11150021"/>
                  <a:pt x="6009467" y="11147453"/>
                  <a:pt x="5982829" y="11147426"/>
                </a:cubicBezTo>
                <a:close/>
                <a:moveTo>
                  <a:pt x="5164256" y="11113828"/>
                </a:moveTo>
                <a:lnTo>
                  <a:pt x="5164256" y="11193023"/>
                </a:lnTo>
                <a:lnTo>
                  <a:pt x="5025464" y="11193023"/>
                </a:lnTo>
                <a:lnTo>
                  <a:pt x="5025464" y="11239820"/>
                </a:lnTo>
                <a:lnTo>
                  <a:pt x="5361044" y="11239820"/>
                </a:lnTo>
                <a:lnTo>
                  <a:pt x="5361044" y="11193023"/>
                </a:lnTo>
                <a:lnTo>
                  <a:pt x="5221852" y="11193023"/>
                </a:lnTo>
                <a:lnTo>
                  <a:pt x="5221852" y="11113828"/>
                </a:lnTo>
                <a:close/>
                <a:moveTo>
                  <a:pt x="4413614" y="11099029"/>
                </a:moveTo>
                <a:lnTo>
                  <a:pt x="4413614" y="11151026"/>
                </a:lnTo>
                <a:lnTo>
                  <a:pt x="4547205" y="11151026"/>
                </a:lnTo>
                <a:lnTo>
                  <a:pt x="4547205" y="11099029"/>
                </a:lnTo>
                <a:close/>
                <a:moveTo>
                  <a:pt x="5947231" y="11058231"/>
                </a:moveTo>
                <a:cubicBezTo>
                  <a:pt x="5958430" y="11059598"/>
                  <a:pt x="5970430" y="11060264"/>
                  <a:pt x="5983229" y="11060231"/>
                </a:cubicBezTo>
                <a:cubicBezTo>
                  <a:pt x="5989342" y="11060235"/>
                  <a:pt x="5995316" y="11060077"/>
                  <a:pt x="6001153" y="11059756"/>
                </a:cubicBezTo>
                <a:cubicBezTo>
                  <a:pt x="6006990" y="11059435"/>
                  <a:pt x="6012615" y="11058927"/>
                  <a:pt x="6018027" y="11058231"/>
                </a:cubicBezTo>
                <a:lnTo>
                  <a:pt x="6018027" y="11085430"/>
                </a:lnTo>
                <a:lnTo>
                  <a:pt x="5947231" y="11085430"/>
                </a:lnTo>
                <a:close/>
                <a:moveTo>
                  <a:pt x="4765034" y="11035833"/>
                </a:moveTo>
                <a:lnTo>
                  <a:pt x="4915024" y="11035833"/>
                </a:lnTo>
                <a:lnTo>
                  <a:pt x="4915024" y="11083030"/>
                </a:lnTo>
                <a:lnTo>
                  <a:pt x="4765034" y="11083030"/>
                </a:lnTo>
                <a:close/>
                <a:moveTo>
                  <a:pt x="5983229" y="10963037"/>
                </a:moveTo>
                <a:cubicBezTo>
                  <a:pt x="6007536" y="10963020"/>
                  <a:pt x="6026118" y="10965254"/>
                  <a:pt x="6038976" y="10969737"/>
                </a:cubicBezTo>
                <a:cubicBezTo>
                  <a:pt x="6051834" y="10974220"/>
                  <a:pt x="6058316" y="10981053"/>
                  <a:pt x="6058424" y="10990235"/>
                </a:cubicBezTo>
                <a:cubicBezTo>
                  <a:pt x="6058316" y="10999402"/>
                  <a:pt x="6051834" y="11006168"/>
                  <a:pt x="6038976" y="11010534"/>
                </a:cubicBezTo>
                <a:cubicBezTo>
                  <a:pt x="6026118" y="11014901"/>
                  <a:pt x="6007536" y="11017067"/>
                  <a:pt x="5983229" y="11017034"/>
                </a:cubicBezTo>
                <a:cubicBezTo>
                  <a:pt x="5958564" y="11017067"/>
                  <a:pt x="5939898" y="11014901"/>
                  <a:pt x="5927232" y="11010534"/>
                </a:cubicBezTo>
                <a:cubicBezTo>
                  <a:pt x="5914567" y="11006168"/>
                  <a:pt x="5908300" y="10999402"/>
                  <a:pt x="5908434" y="10990235"/>
                </a:cubicBezTo>
                <a:cubicBezTo>
                  <a:pt x="5908300" y="10981053"/>
                  <a:pt x="5914567" y="10974220"/>
                  <a:pt x="5927232" y="10969737"/>
                </a:cubicBezTo>
                <a:cubicBezTo>
                  <a:pt x="5939898" y="10965254"/>
                  <a:pt x="5958564" y="10963020"/>
                  <a:pt x="5983229" y="10963037"/>
                </a:cubicBezTo>
                <a:close/>
                <a:moveTo>
                  <a:pt x="5477214" y="10953438"/>
                </a:moveTo>
                <a:lnTo>
                  <a:pt x="5477214" y="11193023"/>
                </a:lnTo>
                <a:lnTo>
                  <a:pt x="5502812" y="11193023"/>
                </a:lnTo>
                <a:cubicBezTo>
                  <a:pt x="5521378" y="11193290"/>
                  <a:pt x="5541243" y="11192656"/>
                  <a:pt x="5562408" y="11191123"/>
                </a:cubicBezTo>
                <a:cubicBezTo>
                  <a:pt x="5583574" y="11189590"/>
                  <a:pt x="5606239" y="11186757"/>
                  <a:pt x="5630404" y="11182624"/>
                </a:cubicBezTo>
                <a:lnTo>
                  <a:pt x="5624804" y="11133027"/>
                </a:lnTo>
                <a:cubicBezTo>
                  <a:pt x="5608593" y="11136089"/>
                  <a:pt x="5592969" y="11138364"/>
                  <a:pt x="5577932" y="11139851"/>
                </a:cubicBezTo>
                <a:cubicBezTo>
                  <a:pt x="5562896" y="11141339"/>
                  <a:pt x="5548522" y="11142264"/>
                  <a:pt x="5534810" y="11142626"/>
                </a:cubicBezTo>
                <a:lnTo>
                  <a:pt x="5534810" y="10953438"/>
                </a:lnTo>
                <a:close/>
                <a:moveTo>
                  <a:pt x="5053463" y="10940238"/>
                </a:moveTo>
                <a:lnTo>
                  <a:pt x="5053463" y="10986236"/>
                </a:lnTo>
                <a:lnTo>
                  <a:pt x="5161456" y="10986236"/>
                </a:lnTo>
                <a:cubicBezTo>
                  <a:pt x="5159372" y="11001275"/>
                  <a:pt x="5153585" y="11015571"/>
                  <a:pt x="5144094" y="11029122"/>
                </a:cubicBezTo>
                <a:cubicBezTo>
                  <a:pt x="5134604" y="11042673"/>
                  <a:pt x="5121113" y="11054435"/>
                  <a:pt x="5103622" y="11064409"/>
                </a:cubicBezTo>
                <a:cubicBezTo>
                  <a:pt x="5086132" y="11074382"/>
                  <a:pt x="5064346" y="11081522"/>
                  <a:pt x="5038264" y="11085830"/>
                </a:cubicBezTo>
                <a:lnTo>
                  <a:pt x="5060662" y="11131427"/>
                </a:lnTo>
                <a:cubicBezTo>
                  <a:pt x="5093090" y="11125456"/>
                  <a:pt x="5120380" y="11115149"/>
                  <a:pt x="5142532" y="11100504"/>
                </a:cubicBezTo>
                <a:cubicBezTo>
                  <a:pt x="5164685" y="11085859"/>
                  <a:pt x="5181526" y="11067902"/>
                  <a:pt x="5193054" y="11046632"/>
                </a:cubicBezTo>
                <a:cubicBezTo>
                  <a:pt x="5204778" y="11067385"/>
                  <a:pt x="5221878" y="11084825"/>
                  <a:pt x="5244351" y="11098954"/>
                </a:cubicBezTo>
                <a:cubicBezTo>
                  <a:pt x="5266824" y="11113082"/>
                  <a:pt x="5294523" y="11122973"/>
                  <a:pt x="5327446" y="11128627"/>
                </a:cubicBezTo>
                <a:lnTo>
                  <a:pt x="5349844" y="11083430"/>
                </a:lnTo>
                <a:cubicBezTo>
                  <a:pt x="5322839" y="11079400"/>
                  <a:pt x="5300366" y="11072571"/>
                  <a:pt x="5282426" y="11062942"/>
                </a:cubicBezTo>
                <a:cubicBezTo>
                  <a:pt x="5264487" y="11053313"/>
                  <a:pt x="5250725" y="11041862"/>
                  <a:pt x="5241140" y="11028589"/>
                </a:cubicBezTo>
                <a:cubicBezTo>
                  <a:pt x="5231556" y="11015315"/>
                  <a:pt x="5225793" y="11001198"/>
                  <a:pt x="5223852" y="10986236"/>
                </a:cubicBezTo>
                <a:lnTo>
                  <a:pt x="5331446" y="10986236"/>
                </a:lnTo>
                <a:lnTo>
                  <a:pt x="5331446" y="10940238"/>
                </a:lnTo>
                <a:close/>
                <a:moveTo>
                  <a:pt x="4707438" y="10936639"/>
                </a:moveTo>
                <a:lnTo>
                  <a:pt x="4707438" y="11128627"/>
                </a:lnTo>
                <a:lnTo>
                  <a:pt x="4811831" y="11128627"/>
                </a:lnTo>
                <a:lnTo>
                  <a:pt x="4811831" y="11193023"/>
                </a:lnTo>
                <a:lnTo>
                  <a:pt x="4673040" y="11193023"/>
                </a:lnTo>
                <a:lnTo>
                  <a:pt x="4673040" y="11239820"/>
                </a:lnTo>
                <a:lnTo>
                  <a:pt x="5008619" y="11239820"/>
                </a:lnTo>
                <a:lnTo>
                  <a:pt x="5008619" y="11193023"/>
                </a:lnTo>
                <a:lnTo>
                  <a:pt x="4868628" y="11193023"/>
                </a:lnTo>
                <a:lnTo>
                  <a:pt x="4868628" y="11128627"/>
                </a:lnTo>
                <a:lnTo>
                  <a:pt x="4972621" y="11128627"/>
                </a:lnTo>
                <a:lnTo>
                  <a:pt x="4972621" y="10936639"/>
                </a:lnTo>
                <a:lnTo>
                  <a:pt x="4915024" y="10936639"/>
                </a:lnTo>
                <a:lnTo>
                  <a:pt x="4915024" y="10990635"/>
                </a:lnTo>
                <a:lnTo>
                  <a:pt x="4765034" y="10990635"/>
                </a:lnTo>
                <a:lnTo>
                  <a:pt x="4765034" y="10936639"/>
                </a:lnTo>
                <a:close/>
                <a:moveTo>
                  <a:pt x="5983229" y="10918640"/>
                </a:moveTo>
                <a:cubicBezTo>
                  <a:pt x="5955752" y="10918827"/>
                  <a:pt x="5931956" y="10921785"/>
                  <a:pt x="5911841" y="10927513"/>
                </a:cubicBezTo>
                <a:cubicBezTo>
                  <a:pt x="5891726" y="10933241"/>
                  <a:pt x="5876167" y="10941414"/>
                  <a:pt x="5865162" y="10952030"/>
                </a:cubicBezTo>
                <a:cubicBezTo>
                  <a:pt x="5854158" y="10962647"/>
                  <a:pt x="5848583" y="10975382"/>
                  <a:pt x="5848437" y="10990235"/>
                </a:cubicBezTo>
                <a:cubicBezTo>
                  <a:pt x="5848508" y="11001964"/>
                  <a:pt x="5852016" y="11012305"/>
                  <a:pt x="5858962" y="11021258"/>
                </a:cubicBezTo>
                <a:cubicBezTo>
                  <a:pt x="5865907" y="11030212"/>
                  <a:pt x="5875865" y="11037603"/>
                  <a:pt x="5888834" y="11043432"/>
                </a:cubicBezTo>
                <a:lnTo>
                  <a:pt x="5888834" y="11085430"/>
                </a:lnTo>
                <a:lnTo>
                  <a:pt x="5816039" y="11085430"/>
                </a:lnTo>
                <a:lnTo>
                  <a:pt x="5816039" y="11131427"/>
                </a:lnTo>
                <a:lnTo>
                  <a:pt x="6150818" y="11131427"/>
                </a:lnTo>
                <a:lnTo>
                  <a:pt x="6150818" y="11085430"/>
                </a:lnTo>
                <a:lnTo>
                  <a:pt x="6075624" y="11085430"/>
                </a:lnTo>
                <a:lnTo>
                  <a:pt x="6075624" y="11044232"/>
                </a:lnTo>
                <a:cubicBezTo>
                  <a:pt x="6089102" y="11038395"/>
                  <a:pt x="6099493" y="11030920"/>
                  <a:pt x="6106796" y="11021808"/>
                </a:cubicBezTo>
                <a:cubicBezTo>
                  <a:pt x="6114100" y="11012697"/>
                  <a:pt x="6117842" y="11002172"/>
                  <a:pt x="6118020" y="10990235"/>
                </a:cubicBezTo>
                <a:cubicBezTo>
                  <a:pt x="6117742" y="10975382"/>
                  <a:pt x="6112078" y="10962647"/>
                  <a:pt x="6101030" y="10952030"/>
                </a:cubicBezTo>
                <a:cubicBezTo>
                  <a:pt x="6089980" y="10941414"/>
                  <a:pt x="6074421" y="10933241"/>
                  <a:pt x="6054351" y="10927513"/>
                </a:cubicBezTo>
                <a:cubicBezTo>
                  <a:pt x="6034280" y="10921785"/>
                  <a:pt x="6010573" y="10918827"/>
                  <a:pt x="5983229" y="10918640"/>
                </a:cubicBezTo>
                <a:close/>
                <a:moveTo>
                  <a:pt x="5725998" y="10913840"/>
                </a:moveTo>
                <a:lnTo>
                  <a:pt x="5725998" y="11053432"/>
                </a:lnTo>
                <a:lnTo>
                  <a:pt x="5697200" y="11053432"/>
                </a:lnTo>
                <a:lnTo>
                  <a:pt x="5697200" y="10919440"/>
                </a:lnTo>
                <a:lnTo>
                  <a:pt x="5643603" y="10919440"/>
                </a:lnTo>
                <a:lnTo>
                  <a:pt x="5643603" y="11263419"/>
                </a:lnTo>
                <a:lnTo>
                  <a:pt x="5697200" y="11263419"/>
                </a:lnTo>
                <a:lnTo>
                  <a:pt x="5697200" y="11099429"/>
                </a:lnTo>
                <a:lnTo>
                  <a:pt x="5725998" y="11099429"/>
                </a:lnTo>
                <a:lnTo>
                  <a:pt x="5725998" y="11281018"/>
                </a:lnTo>
                <a:lnTo>
                  <a:pt x="5780795" y="11281018"/>
                </a:lnTo>
                <a:lnTo>
                  <a:pt x="5780795" y="10913840"/>
                </a:lnTo>
                <a:close/>
                <a:moveTo>
                  <a:pt x="3295533" y="10623253"/>
                </a:moveTo>
                <a:cubicBezTo>
                  <a:pt x="3359698" y="10623639"/>
                  <a:pt x="3407674" y="10628854"/>
                  <a:pt x="3439461" y="10638898"/>
                </a:cubicBezTo>
                <a:cubicBezTo>
                  <a:pt x="3471249" y="10648942"/>
                  <a:pt x="3487120" y="10664768"/>
                  <a:pt x="3487075" y="10686375"/>
                </a:cubicBezTo>
                <a:cubicBezTo>
                  <a:pt x="3487120" y="10708617"/>
                  <a:pt x="3471249" y="10725078"/>
                  <a:pt x="3439461" y="10735757"/>
                </a:cubicBezTo>
                <a:cubicBezTo>
                  <a:pt x="3407674" y="10746436"/>
                  <a:pt x="3359698" y="10751741"/>
                  <a:pt x="3295533" y="10751673"/>
                </a:cubicBezTo>
                <a:cubicBezTo>
                  <a:pt x="3229872" y="10751741"/>
                  <a:pt x="3181352" y="10746436"/>
                  <a:pt x="3149972" y="10735757"/>
                </a:cubicBezTo>
                <a:cubicBezTo>
                  <a:pt x="3118592" y="10725078"/>
                  <a:pt x="3103266" y="10708617"/>
                  <a:pt x="3103991" y="10686375"/>
                </a:cubicBezTo>
                <a:cubicBezTo>
                  <a:pt x="3103266" y="10664768"/>
                  <a:pt x="3118592" y="10648942"/>
                  <a:pt x="3149972" y="10638898"/>
                </a:cubicBezTo>
                <a:cubicBezTo>
                  <a:pt x="3181352" y="10628854"/>
                  <a:pt x="3229872" y="10623639"/>
                  <a:pt x="3295533" y="10623253"/>
                </a:cubicBezTo>
                <a:close/>
                <a:moveTo>
                  <a:pt x="1434698" y="10579721"/>
                </a:moveTo>
                <a:cubicBezTo>
                  <a:pt x="1406742" y="10580424"/>
                  <a:pt x="1383479" y="10589901"/>
                  <a:pt x="1364910" y="10608153"/>
                </a:cubicBezTo>
                <a:cubicBezTo>
                  <a:pt x="1346341" y="10626405"/>
                  <a:pt x="1336954" y="10649214"/>
                  <a:pt x="1336750" y="10676580"/>
                </a:cubicBezTo>
                <a:cubicBezTo>
                  <a:pt x="1336954" y="10704990"/>
                  <a:pt x="1346341" y="10728434"/>
                  <a:pt x="1364910" y="10746912"/>
                </a:cubicBezTo>
                <a:cubicBezTo>
                  <a:pt x="1383479" y="10765390"/>
                  <a:pt x="1406742" y="10774959"/>
                  <a:pt x="1434698" y="10775616"/>
                </a:cubicBezTo>
                <a:cubicBezTo>
                  <a:pt x="1461611" y="10774959"/>
                  <a:pt x="1484510" y="10765390"/>
                  <a:pt x="1503397" y="10746912"/>
                </a:cubicBezTo>
                <a:cubicBezTo>
                  <a:pt x="1522284" y="10728434"/>
                  <a:pt x="1532396" y="10704990"/>
                  <a:pt x="1533734" y="10676580"/>
                </a:cubicBezTo>
                <a:cubicBezTo>
                  <a:pt x="1532396" y="10649214"/>
                  <a:pt x="1522284" y="10626405"/>
                  <a:pt x="1503397" y="10608153"/>
                </a:cubicBezTo>
                <a:cubicBezTo>
                  <a:pt x="1484510" y="10589901"/>
                  <a:pt x="1461611" y="10580424"/>
                  <a:pt x="1434698" y="10579721"/>
                </a:cubicBezTo>
                <a:close/>
                <a:moveTo>
                  <a:pt x="3295533" y="10505716"/>
                </a:moveTo>
                <a:cubicBezTo>
                  <a:pt x="3184707" y="10505966"/>
                  <a:pt x="3098640" y="10521519"/>
                  <a:pt x="3037332" y="10552377"/>
                </a:cubicBezTo>
                <a:cubicBezTo>
                  <a:pt x="2976024" y="10583235"/>
                  <a:pt x="2944917" y="10627901"/>
                  <a:pt x="2944010" y="10686375"/>
                </a:cubicBezTo>
                <a:cubicBezTo>
                  <a:pt x="2944917" y="10745846"/>
                  <a:pt x="2976024" y="10790966"/>
                  <a:pt x="3037332" y="10821733"/>
                </a:cubicBezTo>
                <a:cubicBezTo>
                  <a:pt x="3098640" y="10852500"/>
                  <a:pt x="3184707" y="10867963"/>
                  <a:pt x="3295533" y="10868122"/>
                </a:cubicBezTo>
                <a:cubicBezTo>
                  <a:pt x="3368013" y="10868075"/>
                  <a:pt x="3430194" y="10861156"/>
                  <a:pt x="3482076" y="10847364"/>
                </a:cubicBezTo>
                <a:cubicBezTo>
                  <a:pt x="3533959" y="10833572"/>
                  <a:pt x="3573810" y="10813190"/>
                  <a:pt x="3601629" y="10786217"/>
                </a:cubicBezTo>
                <a:cubicBezTo>
                  <a:pt x="3629448" y="10759244"/>
                  <a:pt x="3643502" y="10725964"/>
                  <a:pt x="3643791" y="10686375"/>
                </a:cubicBezTo>
                <a:cubicBezTo>
                  <a:pt x="3643502" y="10647485"/>
                  <a:pt x="3629448" y="10614621"/>
                  <a:pt x="3601629" y="10587783"/>
                </a:cubicBezTo>
                <a:cubicBezTo>
                  <a:pt x="3573810" y="10560944"/>
                  <a:pt x="3533959" y="10540576"/>
                  <a:pt x="3482076" y="10526676"/>
                </a:cubicBezTo>
                <a:cubicBezTo>
                  <a:pt x="3430194" y="10512777"/>
                  <a:pt x="3368013" y="10505790"/>
                  <a:pt x="3295533" y="10505716"/>
                </a:cubicBezTo>
                <a:close/>
                <a:moveTo>
                  <a:pt x="3198674" y="10263024"/>
                </a:moveTo>
                <a:cubicBezTo>
                  <a:pt x="3229146" y="10266742"/>
                  <a:pt x="3261796" y="10268556"/>
                  <a:pt x="3296621" y="10268466"/>
                </a:cubicBezTo>
                <a:cubicBezTo>
                  <a:pt x="3313252" y="10268477"/>
                  <a:pt x="3329508" y="10268046"/>
                  <a:pt x="3345391" y="10267173"/>
                </a:cubicBezTo>
                <a:cubicBezTo>
                  <a:pt x="3361273" y="10266300"/>
                  <a:pt x="3376578" y="10264917"/>
                  <a:pt x="3391304" y="10263024"/>
                </a:cubicBezTo>
                <a:lnTo>
                  <a:pt x="3391304" y="10337029"/>
                </a:lnTo>
                <a:lnTo>
                  <a:pt x="3198674" y="10337029"/>
                </a:lnTo>
                <a:close/>
                <a:moveTo>
                  <a:pt x="3296621" y="10004007"/>
                </a:moveTo>
                <a:cubicBezTo>
                  <a:pt x="3362758" y="10003962"/>
                  <a:pt x="3413319" y="10010038"/>
                  <a:pt x="3448304" y="10022236"/>
                </a:cubicBezTo>
                <a:cubicBezTo>
                  <a:pt x="3483288" y="10034435"/>
                  <a:pt x="3500928" y="10053026"/>
                  <a:pt x="3501223" y="10078012"/>
                </a:cubicBezTo>
                <a:cubicBezTo>
                  <a:pt x="3500928" y="10102952"/>
                  <a:pt x="3483288" y="10121363"/>
                  <a:pt x="3448304" y="10133244"/>
                </a:cubicBezTo>
                <a:cubicBezTo>
                  <a:pt x="3413319" y="10145124"/>
                  <a:pt x="3362758" y="10151019"/>
                  <a:pt x="3296621" y="10150929"/>
                </a:cubicBezTo>
                <a:cubicBezTo>
                  <a:pt x="3229509" y="10151019"/>
                  <a:pt x="3178722" y="10145124"/>
                  <a:pt x="3144258" y="10133244"/>
                </a:cubicBezTo>
                <a:cubicBezTo>
                  <a:pt x="3109795" y="10121363"/>
                  <a:pt x="3092745" y="10102952"/>
                  <a:pt x="3093108" y="10078012"/>
                </a:cubicBezTo>
                <a:cubicBezTo>
                  <a:pt x="3092745" y="10053026"/>
                  <a:pt x="3109795" y="10034435"/>
                  <a:pt x="3144258" y="10022236"/>
                </a:cubicBezTo>
                <a:cubicBezTo>
                  <a:pt x="3178722" y="10010038"/>
                  <a:pt x="3229509" y="10003962"/>
                  <a:pt x="3296621" y="10004007"/>
                </a:cubicBezTo>
                <a:close/>
                <a:moveTo>
                  <a:pt x="1916687" y="9977888"/>
                </a:moveTo>
                <a:lnTo>
                  <a:pt x="1916687" y="10629783"/>
                </a:lnTo>
                <a:lnTo>
                  <a:pt x="1986339" y="10629783"/>
                </a:lnTo>
                <a:cubicBezTo>
                  <a:pt x="2036854" y="10630509"/>
                  <a:pt x="2090907" y="10628786"/>
                  <a:pt x="2148496" y="10624614"/>
                </a:cubicBezTo>
                <a:cubicBezTo>
                  <a:pt x="2206086" y="10620442"/>
                  <a:pt x="2267756" y="10612733"/>
                  <a:pt x="2333508" y="10601487"/>
                </a:cubicBezTo>
                <a:lnTo>
                  <a:pt x="2318272" y="10466537"/>
                </a:lnTo>
                <a:cubicBezTo>
                  <a:pt x="2274161" y="10474870"/>
                  <a:pt x="2231649" y="10481059"/>
                  <a:pt x="2190736" y="10485106"/>
                </a:cubicBezTo>
                <a:cubicBezTo>
                  <a:pt x="2149822" y="10489154"/>
                  <a:pt x="2110711" y="10491670"/>
                  <a:pt x="2073403" y="10492657"/>
                </a:cubicBezTo>
                <a:lnTo>
                  <a:pt x="2073403" y="9977888"/>
                </a:lnTo>
                <a:close/>
                <a:moveTo>
                  <a:pt x="923027" y="9965917"/>
                </a:moveTo>
                <a:cubicBezTo>
                  <a:pt x="864977" y="9966172"/>
                  <a:pt x="814324" y="9976786"/>
                  <a:pt x="771067" y="9997760"/>
                </a:cubicBezTo>
                <a:cubicBezTo>
                  <a:pt x="727810" y="10018733"/>
                  <a:pt x="694167" y="10048534"/>
                  <a:pt x="670137" y="10087162"/>
                </a:cubicBezTo>
                <a:cubicBezTo>
                  <a:pt x="646107" y="10125790"/>
                  <a:pt x="633907" y="10171714"/>
                  <a:pt x="633537" y="10224933"/>
                </a:cubicBezTo>
                <a:lnTo>
                  <a:pt x="809843" y="10224933"/>
                </a:lnTo>
                <a:cubicBezTo>
                  <a:pt x="810296" y="10188747"/>
                  <a:pt x="820545" y="10160723"/>
                  <a:pt x="840588" y="10140862"/>
                </a:cubicBezTo>
                <a:cubicBezTo>
                  <a:pt x="860630" y="10121000"/>
                  <a:pt x="887747" y="10110933"/>
                  <a:pt x="921938" y="10110661"/>
                </a:cubicBezTo>
                <a:cubicBezTo>
                  <a:pt x="955721" y="10111024"/>
                  <a:pt x="983110" y="10120637"/>
                  <a:pt x="1004105" y="10139501"/>
                </a:cubicBezTo>
                <a:cubicBezTo>
                  <a:pt x="1025101" y="10158365"/>
                  <a:pt x="1036165" y="10184303"/>
                  <a:pt x="1037299" y="10217315"/>
                </a:cubicBezTo>
                <a:cubicBezTo>
                  <a:pt x="1036573" y="10246405"/>
                  <a:pt x="1027141" y="10273114"/>
                  <a:pt x="1009003" y="10297442"/>
                </a:cubicBezTo>
                <a:cubicBezTo>
                  <a:pt x="990864" y="10321770"/>
                  <a:pt x="965108" y="10348751"/>
                  <a:pt x="931733" y="10378384"/>
                </a:cubicBezTo>
                <a:lnTo>
                  <a:pt x="644420" y="10630871"/>
                </a:lnTo>
                <a:lnTo>
                  <a:pt x="644420" y="10764733"/>
                </a:lnTo>
                <a:lnTo>
                  <a:pt x="1226664" y="10764733"/>
                </a:lnTo>
                <a:lnTo>
                  <a:pt x="1226664" y="10614547"/>
                </a:lnTo>
                <a:lnTo>
                  <a:pt x="902349" y="10614547"/>
                </a:lnTo>
                <a:lnTo>
                  <a:pt x="902349" y="10609105"/>
                </a:lnTo>
                <a:lnTo>
                  <a:pt x="1001385" y="10517688"/>
                </a:lnTo>
                <a:cubicBezTo>
                  <a:pt x="1057835" y="10468539"/>
                  <a:pt x="1101771" y="10425961"/>
                  <a:pt x="1133191" y="10389953"/>
                </a:cubicBezTo>
                <a:cubicBezTo>
                  <a:pt x="1164610" y="10353945"/>
                  <a:pt x="1186538" y="10321201"/>
                  <a:pt x="1198973" y="10291723"/>
                </a:cubicBezTo>
                <a:cubicBezTo>
                  <a:pt x="1211407" y="10262245"/>
                  <a:pt x="1217373" y="10232726"/>
                  <a:pt x="1216869" y="10203167"/>
                </a:cubicBezTo>
                <a:cubicBezTo>
                  <a:pt x="1216527" y="10155698"/>
                  <a:pt x="1204273" y="10114235"/>
                  <a:pt x="1180109" y="10078778"/>
                </a:cubicBezTo>
                <a:cubicBezTo>
                  <a:pt x="1155944" y="10043321"/>
                  <a:pt x="1121925" y="10015723"/>
                  <a:pt x="1078050" y="9995986"/>
                </a:cubicBezTo>
                <a:cubicBezTo>
                  <a:pt x="1034175" y="9976249"/>
                  <a:pt x="982501" y="9966226"/>
                  <a:pt x="923027" y="9965917"/>
                </a:cubicBezTo>
                <a:close/>
                <a:moveTo>
                  <a:pt x="3296621" y="9883205"/>
                </a:moveTo>
                <a:cubicBezTo>
                  <a:pt x="3221857" y="9883716"/>
                  <a:pt x="3157110" y="9891764"/>
                  <a:pt x="3102379" y="9907350"/>
                </a:cubicBezTo>
                <a:cubicBezTo>
                  <a:pt x="3047648" y="9922935"/>
                  <a:pt x="3005311" y="9945172"/>
                  <a:pt x="2975370" y="9974059"/>
                </a:cubicBezTo>
                <a:cubicBezTo>
                  <a:pt x="2945428" y="10002946"/>
                  <a:pt x="2930258" y="10037597"/>
                  <a:pt x="2929862" y="10078012"/>
                </a:cubicBezTo>
                <a:cubicBezTo>
                  <a:pt x="2930055" y="10109924"/>
                  <a:pt x="2939600" y="10138062"/>
                  <a:pt x="2958498" y="10162424"/>
                </a:cubicBezTo>
                <a:cubicBezTo>
                  <a:pt x="2977396" y="10186786"/>
                  <a:pt x="3004490" y="10206897"/>
                  <a:pt x="3039781" y="10222757"/>
                </a:cubicBezTo>
                <a:lnTo>
                  <a:pt x="3039781" y="10337029"/>
                </a:lnTo>
                <a:lnTo>
                  <a:pt x="2841710" y="10337029"/>
                </a:lnTo>
                <a:lnTo>
                  <a:pt x="2841710" y="10462184"/>
                </a:lnTo>
                <a:lnTo>
                  <a:pt x="3752621" y="10462184"/>
                </a:lnTo>
                <a:lnTo>
                  <a:pt x="3752621" y="10337029"/>
                </a:lnTo>
                <a:lnTo>
                  <a:pt x="3548020" y="10337029"/>
                </a:lnTo>
                <a:lnTo>
                  <a:pt x="3548020" y="10224933"/>
                </a:lnTo>
                <a:cubicBezTo>
                  <a:pt x="3584694" y="10209051"/>
                  <a:pt x="3612967" y="10188713"/>
                  <a:pt x="3632840" y="10163920"/>
                </a:cubicBezTo>
                <a:cubicBezTo>
                  <a:pt x="3652712" y="10139127"/>
                  <a:pt x="3662893" y="10110491"/>
                  <a:pt x="3663380" y="10078012"/>
                </a:cubicBezTo>
                <a:cubicBezTo>
                  <a:pt x="3662621" y="10037597"/>
                  <a:pt x="3647210" y="10002946"/>
                  <a:pt x="3617147" y="9974059"/>
                </a:cubicBezTo>
                <a:cubicBezTo>
                  <a:pt x="3587084" y="9945172"/>
                  <a:pt x="3544748" y="9922935"/>
                  <a:pt x="3490138" y="9907350"/>
                </a:cubicBezTo>
                <a:cubicBezTo>
                  <a:pt x="3435528" y="9891764"/>
                  <a:pt x="3371022" y="9883716"/>
                  <a:pt x="3296621" y="9883205"/>
                </a:cubicBezTo>
                <a:close/>
                <a:moveTo>
                  <a:pt x="2593613" y="9870146"/>
                </a:moveTo>
                <a:lnTo>
                  <a:pt x="2593613" y="10249964"/>
                </a:lnTo>
                <a:lnTo>
                  <a:pt x="2515255" y="10249964"/>
                </a:lnTo>
                <a:lnTo>
                  <a:pt x="2515255" y="9885382"/>
                </a:lnTo>
                <a:lnTo>
                  <a:pt x="2369422" y="9885382"/>
                </a:lnTo>
                <a:lnTo>
                  <a:pt x="2369422" y="10821325"/>
                </a:lnTo>
                <a:lnTo>
                  <a:pt x="2515255" y="10821325"/>
                </a:lnTo>
                <a:lnTo>
                  <a:pt x="2515255" y="10375120"/>
                </a:lnTo>
                <a:lnTo>
                  <a:pt x="2593613" y="10375120"/>
                </a:lnTo>
                <a:lnTo>
                  <a:pt x="2593613" y="10869210"/>
                </a:lnTo>
                <a:lnTo>
                  <a:pt x="2742711" y="10869210"/>
                </a:lnTo>
                <a:lnTo>
                  <a:pt x="2742711" y="9870146"/>
                </a:lnTo>
                <a:close/>
                <a:moveTo>
                  <a:pt x="5982829" y="9129517"/>
                </a:moveTo>
                <a:cubicBezTo>
                  <a:pt x="6006412" y="9129659"/>
                  <a:pt x="6024044" y="9131575"/>
                  <a:pt x="6035726" y="9135267"/>
                </a:cubicBezTo>
                <a:cubicBezTo>
                  <a:pt x="6047409" y="9138958"/>
                  <a:pt x="6053242" y="9144775"/>
                  <a:pt x="6053224" y="9152716"/>
                </a:cubicBezTo>
                <a:cubicBezTo>
                  <a:pt x="6053242" y="9160890"/>
                  <a:pt x="6047409" y="9166940"/>
                  <a:pt x="6035726" y="9170865"/>
                </a:cubicBezTo>
                <a:cubicBezTo>
                  <a:pt x="6024044" y="9174789"/>
                  <a:pt x="6006412" y="9176739"/>
                  <a:pt x="5982829" y="9176714"/>
                </a:cubicBezTo>
                <a:cubicBezTo>
                  <a:pt x="5958698" y="9176739"/>
                  <a:pt x="5940866" y="9174789"/>
                  <a:pt x="5929332" y="9170865"/>
                </a:cubicBezTo>
                <a:cubicBezTo>
                  <a:pt x="5917800" y="9166940"/>
                  <a:pt x="5912167" y="9160890"/>
                  <a:pt x="5912434" y="9152716"/>
                </a:cubicBezTo>
                <a:cubicBezTo>
                  <a:pt x="5912167" y="9144775"/>
                  <a:pt x="5917800" y="9138958"/>
                  <a:pt x="5929332" y="9135267"/>
                </a:cubicBezTo>
                <a:cubicBezTo>
                  <a:pt x="5940866" y="9131575"/>
                  <a:pt x="5958698" y="9129659"/>
                  <a:pt x="5982829" y="9129517"/>
                </a:cubicBezTo>
                <a:close/>
                <a:moveTo>
                  <a:pt x="5982829" y="9086320"/>
                </a:moveTo>
                <a:cubicBezTo>
                  <a:pt x="5942098" y="9086411"/>
                  <a:pt x="5910467" y="9092128"/>
                  <a:pt x="5887935" y="9103469"/>
                </a:cubicBezTo>
                <a:cubicBezTo>
                  <a:pt x="5865403" y="9114810"/>
                  <a:pt x="5853970" y="9131225"/>
                  <a:pt x="5853637" y="9152716"/>
                </a:cubicBezTo>
                <a:cubicBezTo>
                  <a:pt x="5853970" y="9174573"/>
                  <a:pt x="5865403" y="9191155"/>
                  <a:pt x="5887935" y="9202463"/>
                </a:cubicBezTo>
                <a:cubicBezTo>
                  <a:pt x="5910467" y="9213770"/>
                  <a:pt x="5942098" y="9219453"/>
                  <a:pt x="5982829" y="9219512"/>
                </a:cubicBezTo>
                <a:cubicBezTo>
                  <a:pt x="6009467" y="9219494"/>
                  <a:pt x="6032320" y="9216951"/>
                  <a:pt x="6051388" y="9211883"/>
                </a:cubicBezTo>
                <a:cubicBezTo>
                  <a:pt x="6070456" y="9206814"/>
                  <a:pt x="6085102" y="9199323"/>
                  <a:pt x="6095326" y="9189410"/>
                </a:cubicBezTo>
                <a:cubicBezTo>
                  <a:pt x="6105550" y="9179497"/>
                  <a:pt x="6110716" y="9167265"/>
                  <a:pt x="6110821" y="9152716"/>
                </a:cubicBezTo>
                <a:cubicBezTo>
                  <a:pt x="6110716" y="9138423"/>
                  <a:pt x="6105550" y="9126345"/>
                  <a:pt x="6095326" y="9116481"/>
                </a:cubicBezTo>
                <a:cubicBezTo>
                  <a:pt x="6085102" y="9106617"/>
                  <a:pt x="6070456" y="9099131"/>
                  <a:pt x="6051388" y="9094023"/>
                </a:cubicBezTo>
                <a:cubicBezTo>
                  <a:pt x="6032320" y="9088915"/>
                  <a:pt x="6009467" y="9086347"/>
                  <a:pt x="5982829" y="9086320"/>
                </a:cubicBezTo>
                <a:close/>
                <a:moveTo>
                  <a:pt x="5164256" y="9052722"/>
                </a:moveTo>
                <a:lnTo>
                  <a:pt x="5164256" y="9131917"/>
                </a:lnTo>
                <a:lnTo>
                  <a:pt x="5025464" y="9131917"/>
                </a:lnTo>
                <a:lnTo>
                  <a:pt x="5025464" y="9178714"/>
                </a:lnTo>
                <a:lnTo>
                  <a:pt x="5361044" y="9178714"/>
                </a:lnTo>
                <a:lnTo>
                  <a:pt x="5361044" y="9131917"/>
                </a:lnTo>
                <a:lnTo>
                  <a:pt x="5221852" y="9131917"/>
                </a:lnTo>
                <a:lnTo>
                  <a:pt x="5221852" y="9052722"/>
                </a:lnTo>
                <a:close/>
                <a:moveTo>
                  <a:pt x="4413614" y="9037923"/>
                </a:moveTo>
                <a:lnTo>
                  <a:pt x="4413614" y="9089920"/>
                </a:lnTo>
                <a:lnTo>
                  <a:pt x="4547205" y="9089920"/>
                </a:lnTo>
                <a:lnTo>
                  <a:pt x="4547205" y="9037923"/>
                </a:lnTo>
                <a:close/>
                <a:moveTo>
                  <a:pt x="5947231" y="8997125"/>
                </a:moveTo>
                <a:cubicBezTo>
                  <a:pt x="5958430" y="8998492"/>
                  <a:pt x="5970430" y="8999158"/>
                  <a:pt x="5983229" y="8999125"/>
                </a:cubicBezTo>
                <a:cubicBezTo>
                  <a:pt x="5989342" y="8999129"/>
                  <a:pt x="5995316" y="8998971"/>
                  <a:pt x="6001153" y="8998650"/>
                </a:cubicBezTo>
                <a:cubicBezTo>
                  <a:pt x="6006990" y="8998329"/>
                  <a:pt x="6012615" y="8997821"/>
                  <a:pt x="6018027" y="8997125"/>
                </a:cubicBezTo>
                <a:lnTo>
                  <a:pt x="6018027" y="9024324"/>
                </a:lnTo>
                <a:lnTo>
                  <a:pt x="5947231" y="9024324"/>
                </a:lnTo>
                <a:close/>
                <a:moveTo>
                  <a:pt x="4765034" y="8974727"/>
                </a:moveTo>
                <a:lnTo>
                  <a:pt x="4915024" y="8974727"/>
                </a:lnTo>
                <a:lnTo>
                  <a:pt x="4915024" y="9021924"/>
                </a:lnTo>
                <a:lnTo>
                  <a:pt x="4765034" y="9021924"/>
                </a:lnTo>
                <a:close/>
                <a:moveTo>
                  <a:pt x="5983229" y="8901931"/>
                </a:moveTo>
                <a:cubicBezTo>
                  <a:pt x="6007536" y="8901914"/>
                  <a:pt x="6026118" y="8904148"/>
                  <a:pt x="6038976" y="8908631"/>
                </a:cubicBezTo>
                <a:cubicBezTo>
                  <a:pt x="6051834" y="8913114"/>
                  <a:pt x="6058316" y="8919947"/>
                  <a:pt x="6058424" y="8929129"/>
                </a:cubicBezTo>
                <a:cubicBezTo>
                  <a:pt x="6058316" y="8938296"/>
                  <a:pt x="6051834" y="8945062"/>
                  <a:pt x="6038976" y="8949428"/>
                </a:cubicBezTo>
                <a:cubicBezTo>
                  <a:pt x="6026118" y="8953795"/>
                  <a:pt x="6007536" y="8955961"/>
                  <a:pt x="5983229" y="8955928"/>
                </a:cubicBezTo>
                <a:cubicBezTo>
                  <a:pt x="5958564" y="8955961"/>
                  <a:pt x="5939898" y="8953795"/>
                  <a:pt x="5927232" y="8949428"/>
                </a:cubicBezTo>
                <a:cubicBezTo>
                  <a:pt x="5914567" y="8945062"/>
                  <a:pt x="5908300" y="8938296"/>
                  <a:pt x="5908434" y="8929129"/>
                </a:cubicBezTo>
                <a:cubicBezTo>
                  <a:pt x="5908300" y="8919947"/>
                  <a:pt x="5914567" y="8913114"/>
                  <a:pt x="5927232" y="8908631"/>
                </a:cubicBezTo>
                <a:cubicBezTo>
                  <a:pt x="5939898" y="8904148"/>
                  <a:pt x="5958564" y="8901914"/>
                  <a:pt x="5983229" y="8901931"/>
                </a:cubicBezTo>
                <a:close/>
                <a:moveTo>
                  <a:pt x="5477214" y="8892332"/>
                </a:moveTo>
                <a:lnTo>
                  <a:pt x="5477214" y="9131917"/>
                </a:lnTo>
                <a:lnTo>
                  <a:pt x="5502812" y="9131917"/>
                </a:lnTo>
                <a:cubicBezTo>
                  <a:pt x="5521378" y="9132184"/>
                  <a:pt x="5541243" y="9131550"/>
                  <a:pt x="5562408" y="9130017"/>
                </a:cubicBezTo>
                <a:cubicBezTo>
                  <a:pt x="5583574" y="9128484"/>
                  <a:pt x="5606239" y="9125651"/>
                  <a:pt x="5630404" y="9121518"/>
                </a:cubicBezTo>
                <a:lnTo>
                  <a:pt x="5624804" y="9071921"/>
                </a:lnTo>
                <a:cubicBezTo>
                  <a:pt x="5608593" y="9074983"/>
                  <a:pt x="5592969" y="9077258"/>
                  <a:pt x="5577932" y="9078745"/>
                </a:cubicBezTo>
                <a:cubicBezTo>
                  <a:pt x="5562896" y="9080233"/>
                  <a:pt x="5548522" y="9081158"/>
                  <a:pt x="5534810" y="9081520"/>
                </a:cubicBezTo>
                <a:lnTo>
                  <a:pt x="5534810" y="8892332"/>
                </a:lnTo>
                <a:close/>
                <a:moveTo>
                  <a:pt x="5053463" y="8879132"/>
                </a:moveTo>
                <a:lnTo>
                  <a:pt x="5053463" y="8925130"/>
                </a:lnTo>
                <a:lnTo>
                  <a:pt x="5161456" y="8925130"/>
                </a:lnTo>
                <a:cubicBezTo>
                  <a:pt x="5159372" y="8940169"/>
                  <a:pt x="5153585" y="8954465"/>
                  <a:pt x="5144094" y="8968016"/>
                </a:cubicBezTo>
                <a:cubicBezTo>
                  <a:pt x="5134604" y="8981567"/>
                  <a:pt x="5121113" y="8993329"/>
                  <a:pt x="5103622" y="9003303"/>
                </a:cubicBezTo>
                <a:cubicBezTo>
                  <a:pt x="5086132" y="9013276"/>
                  <a:pt x="5064346" y="9020416"/>
                  <a:pt x="5038264" y="9024724"/>
                </a:cubicBezTo>
                <a:lnTo>
                  <a:pt x="5060662" y="9070321"/>
                </a:lnTo>
                <a:cubicBezTo>
                  <a:pt x="5093090" y="9064350"/>
                  <a:pt x="5120380" y="9054043"/>
                  <a:pt x="5142532" y="9039398"/>
                </a:cubicBezTo>
                <a:cubicBezTo>
                  <a:pt x="5164685" y="9024753"/>
                  <a:pt x="5181526" y="9006796"/>
                  <a:pt x="5193054" y="8985526"/>
                </a:cubicBezTo>
                <a:cubicBezTo>
                  <a:pt x="5204778" y="9006279"/>
                  <a:pt x="5221878" y="9023719"/>
                  <a:pt x="5244351" y="9037848"/>
                </a:cubicBezTo>
                <a:cubicBezTo>
                  <a:pt x="5266824" y="9051976"/>
                  <a:pt x="5294523" y="9061867"/>
                  <a:pt x="5327446" y="9067521"/>
                </a:cubicBezTo>
                <a:lnTo>
                  <a:pt x="5349844" y="9022324"/>
                </a:lnTo>
                <a:cubicBezTo>
                  <a:pt x="5322839" y="9018294"/>
                  <a:pt x="5300366" y="9011465"/>
                  <a:pt x="5282426" y="9001836"/>
                </a:cubicBezTo>
                <a:cubicBezTo>
                  <a:pt x="5264487" y="8992207"/>
                  <a:pt x="5250725" y="8980756"/>
                  <a:pt x="5241140" y="8967483"/>
                </a:cubicBezTo>
                <a:cubicBezTo>
                  <a:pt x="5231556" y="8954209"/>
                  <a:pt x="5225793" y="8940092"/>
                  <a:pt x="5223852" y="8925130"/>
                </a:cubicBezTo>
                <a:lnTo>
                  <a:pt x="5331446" y="8925130"/>
                </a:lnTo>
                <a:lnTo>
                  <a:pt x="5331446" y="8879132"/>
                </a:lnTo>
                <a:close/>
                <a:moveTo>
                  <a:pt x="4707438" y="8875533"/>
                </a:moveTo>
                <a:lnTo>
                  <a:pt x="4707438" y="9067521"/>
                </a:lnTo>
                <a:lnTo>
                  <a:pt x="4811831" y="9067521"/>
                </a:lnTo>
                <a:lnTo>
                  <a:pt x="4811831" y="9131917"/>
                </a:lnTo>
                <a:lnTo>
                  <a:pt x="4673040" y="9131917"/>
                </a:lnTo>
                <a:lnTo>
                  <a:pt x="4673040" y="9178714"/>
                </a:lnTo>
                <a:lnTo>
                  <a:pt x="5008619" y="9178714"/>
                </a:lnTo>
                <a:lnTo>
                  <a:pt x="5008619" y="9131917"/>
                </a:lnTo>
                <a:lnTo>
                  <a:pt x="4868628" y="9131917"/>
                </a:lnTo>
                <a:lnTo>
                  <a:pt x="4868628" y="9067521"/>
                </a:lnTo>
                <a:lnTo>
                  <a:pt x="4972621" y="9067521"/>
                </a:lnTo>
                <a:lnTo>
                  <a:pt x="4972621" y="8875533"/>
                </a:lnTo>
                <a:lnTo>
                  <a:pt x="4915024" y="8875533"/>
                </a:lnTo>
                <a:lnTo>
                  <a:pt x="4915024" y="8929529"/>
                </a:lnTo>
                <a:lnTo>
                  <a:pt x="4765034" y="8929529"/>
                </a:lnTo>
                <a:lnTo>
                  <a:pt x="4765034" y="8875533"/>
                </a:lnTo>
                <a:close/>
                <a:moveTo>
                  <a:pt x="5983229" y="8857534"/>
                </a:moveTo>
                <a:cubicBezTo>
                  <a:pt x="5955752" y="8857721"/>
                  <a:pt x="5931956" y="8860679"/>
                  <a:pt x="5911841" y="8866407"/>
                </a:cubicBezTo>
                <a:cubicBezTo>
                  <a:pt x="5891726" y="8872135"/>
                  <a:pt x="5876167" y="8880308"/>
                  <a:pt x="5865162" y="8890924"/>
                </a:cubicBezTo>
                <a:cubicBezTo>
                  <a:pt x="5854158" y="8901541"/>
                  <a:pt x="5848583" y="8914276"/>
                  <a:pt x="5848437" y="8929129"/>
                </a:cubicBezTo>
                <a:cubicBezTo>
                  <a:pt x="5848508" y="8940858"/>
                  <a:pt x="5852016" y="8951199"/>
                  <a:pt x="5858962" y="8960152"/>
                </a:cubicBezTo>
                <a:cubicBezTo>
                  <a:pt x="5865907" y="8969106"/>
                  <a:pt x="5875865" y="8976497"/>
                  <a:pt x="5888834" y="8982326"/>
                </a:cubicBezTo>
                <a:lnTo>
                  <a:pt x="5888834" y="9024324"/>
                </a:lnTo>
                <a:lnTo>
                  <a:pt x="5816039" y="9024324"/>
                </a:lnTo>
                <a:lnTo>
                  <a:pt x="5816039" y="9070321"/>
                </a:lnTo>
                <a:lnTo>
                  <a:pt x="6150818" y="9070321"/>
                </a:lnTo>
                <a:lnTo>
                  <a:pt x="6150818" y="9024324"/>
                </a:lnTo>
                <a:lnTo>
                  <a:pt x="6075624" y="9024324"/>
                </a:lnTo>
                <a:lnTo>
                  <a:pt x="6075624" y="8983126"/>
                </a:lnTo>
                <a:cubicBezTo>
                  <a:pt x="6089102" y="8977289"/>
                  <a:pt x="6099493" y="8969814"/>
                  <a:pt x="6106796" y="8960702"/>
                </a:cubicBezTo>
                <a:cubicBezTo>
                  <a:pt x="6114100" y="8951591"/>
                  <a:pt x="6117842" y="8941066"/>
                  <a:pt x="6118020" y="8929129"/>
                </a:cubicBezTo>
                <a:cubicBezTo>
                  <a:pt x="6117742" y="8914276"/>
                  <a:pt x="6112078" y="8901541"/>
                  <a:pt x="6101030" y="8890924"/>
                </a:cubicBezTo>
                <a:cubicBezTo>
                  <a:pt x="6089980" y="8880308"/>
                  <a:pt x="6074421" y="8872135"/>
                  <a:pt x="6054351" y="8866407"/>
                </a:cubicBezTo>
                <a:cubicBezTo>
                  <a:pt x="6034280" y="8860679"/>
                  <a:pt x="6010573" y="8857721"/>
                  <a:pt x="5983229" y="8857534"/>
                </a:cubicBezTo>
                <a:close/>
                <a:moveTo>
                  <a:pt x="5725998" y="8852734"/>
                </a:moveTo>
                <a:lnTo>
                  <a:pt x="5725998" y="8992326"/>
                </a:lnTo>
                <a:lnTo>
                  <a:pt x="5697200" y="8992326"/>
                </a:lnTo>
                <a:lnTo>
                  <a:pt x="5697200" y="8858334"/>
                </a:lnTo>
                <a:lnTo>
                  <a:pt x="5643603" y="8858334"/>
                </a:lnTo>
                <a:lnTo>
                  <a:pt x="5643603" y="9202313"/>
                </a:lnTo>
                <a:lnTo>
                  <a:pt x="5697200" y="9202313"/>
                </a:lnTo>
                <a:lnTo>
                  <a:pt x="5697200" y="9038323"/>
                </a:lnTo>
                <a:lnTo>
                  <a:pt x="5725998" y="9038323"/>
                </a:lnTo>
                <a:lnTo>
                  <a:pt x="5725998" y="9219912"/>
                </a:lnTo>
                <a:lnTo>
                  <a:pt x="5780795" y="9219912"/>
                </a:lnTo>
                <a:lnTo>
                  <a:pt x="5780795" y="8852734"/>
                </a:lnTo>
                <a:close/>
                <a:moveTo>
                  <a:pt x="3143133" y="8532367"/>
                </a:moveTo>
                <a:cubicBezTo>
                  <a:pt x="3207298" y="8532753"/>
                  <a:pt x="3255274" y="8537968"/>
                  <a:pt x="3287061" y="8548012"/>
                </a:cubicBezTo>
                <a:cubicBezTo>
                  <a:pt x="3318849" y="8558056"/>
                  <a:pt x="3334720" y="8573882"/>
                  <a:pt x="3334675" y="8595489"/>
                </a:cubicBezTo>
                <a:cubicBezTo>
                  <a:pt x="3334720" y="8617731"/>
                  <a:pt x="3318849" y="8634192"/>
                  <a:pt x="3287061" y="8644871"/>
                </a:cubicBezTo>
                <a:cubicBezTo>
                  <a:pt x="3255274" y="8655550"/>
                  <a:pt x="3207298" y="8660855"/>
                  <a:pt x="3143133" y="8660787"/>
                </a:cubicBezTo>
                <a:cubicBezTo>
                  <a:pt x="3077472" y="8660855"/>
                  <a:pt x="3028952" y="8655550"/>
                  <a:pt x="2997572" y="8644871"/>
                </a:cubicBezTo>
                <a:cubicBezTo>
                  <a:pt x="2966192" y="8634192"/>
                  <a:pt x="2950866" y="8617731"/>
                  <a:pt x="2951591" y="8595489"/>
                </a:cubicBezTo>
                <a:cubicBezTo>
                  <a:pt x="2950866" y="8573882"/>
                  <a:pt x="2966192" y="8558056"/>
                  <a:pt x="2997572" y="8548012"/>
                </a:cubicBezTo>
                <a:cubicBezTo>
                  <a:pt x="3028952" y="8537968"/>
                  <a:pt x="3077472" y="8532753"/>
                  <a:pt x="3143133" y="8532367"/>
                </a:cubicBezTo>
                <a:close/>
                <a:moveTo>
                  <a:pt x="1282298" y="8488835"/>
                </a:moveTo>
                <a:cubicBezTo>
                  <a:pt x="1254342" y="8489538"/>
                  <a:pt x="1231079" y="8499015"/>
                  <a:pt x="1212510" y="8517267"/>
                </a:cubicBezTo>
                <a:cubicBezTo>
                  <a:pt x="1193941" y="8535519"/>
                  <a:pt x="1184554" y="8558328"/>
                  <a:pt x="1184350" y="8585694"/>
                </a:cubicBezTo>
                <a:cubicBezTo>
                  <a:pt x="1184554" y="8614104"/>
                  <a:pt x="1193941" y="8637548"/>
                  <a:pt x="1212510" y="8656026"/>
                </a:cubicBezTo>
                <a:cubicBezTo>
                  <a:pt x="1231079" y="8674504"/>
                  <a:pt x="1254342" y="8684073"/>
                  <a:pt x="1282298" y="8684730"/>
                </a:cubicBezTo>
                <a:cubicBezTo>
                  <a:pt x="1309211" y="8684073"/>
                  <a:pt x="1332110" y="8674504"/>
                  <a:pt x="1350997" y="8656026"/>
                </a:cubicBezTo>
                <a:cubicBezTo>
                  <a:pt x="1369884" y="8637548"/>
                  <a:pt x="1379996" y="8614104"/>
                  <a:pt x="1381334" y="8585694"/>
                </a:cubicBezTo>
                <a:cubicBezTo>
                  <a:pt x="1379996" y="8558328"/>
                  <a:pt x="1369884" y="8535519"/>
                  <a:pt x="1350997" y="8517267"/>
                </a:cubicBezTo>
                <a:cubicBezTo>
                  <a:pt x="1332110" y="8499015"/>
                  <a:pt x="1309211" y="8489538"/>
                  <a:pt x="1282298" y="8488835"/>
                </a:cubicBezTo>
                <a:close/>
                <a:moveTo>
                  <a:pt x="3143133" y="8414830"/>
                </a:moveTo>
                <a:cubicBezTo>
                  <a:pt x="3032307" y="8415080"/>
                  <a:pt x="2946240" y="8430634"/>
                  <a:pt x="2884932" y="8461491"/>
                </a:cubicBezTo>
                <a:cubicBezTo>
                  <a:pt x="2823624" y="8492349"/>
                  <a:pt x="2792517" y="8537015"/>
                  <a:pt x="2791610" y="8595489"/>
                </a:cubicBezTo>
                <a:cubicBezTo>
                  <a:pt x="2792517" y="8654960"/>
                  <a:pt x="2823624" y="8700080"/>
                  <a:pt x="2884932" y="8730847"/>
                </a:cubicBezTo>
                <a:cubicBezTo>
                  <a:pt x="2946240" y="8761614"/>
                  <a:pt x="3032307" y="8777077"/>
                  <a:pt x="3143133" y="8777236"/>
                </a:cubicBezTo>
                <a:cubicBezTo>
                  <a:pt x="3215613" y="8777189"/>
                  <a:pt x="3277794" y="8770270"/>
                  <a:pt x="3329676" y="8756478"/>
                </a:cubicBezTo>
                <a:cubicBezTo>
                  <a:pt x="3381559" y="8742686"/>
                  <a:pt x="3421410" y="8722304"/>
                  <a:pt x="3449229" y="8695331"/>
                </a:cubicBezTo>
                <a:cubicBezTo>
                  <a:pt x="3477048" y="8668358"/>
                  <a:pt x="3491102" y="8635078"/>
                  <a:pt x="3491391" y="8595489"/>
                </a:cubicBezTo>
                <a:cubicBezTo>
                  <a:pt x="3491102" y="8556599"/>
                  <a:pt x="3477048" y="8523735"/>
                  <a:pt x="3449229" y="8496897"/>
                </a:cubicBezTo>
                <a:cubicBezTo>
                  <a:pt x="3421410" y="8470058"/>
                  <a:pt x="3381559" y="8449690"/>
                  <a:pt x="3329676" y="8435790"/>
                </a:cubicBezTo>
                <a:cubicBezTo>
                  <a:pt x="3277794" y="8421891"/>
                  <a:pt x="3215613" y="8414904"/>
                  <a:pt x="3143133" y="8414830"/>
                </a:cubicBezTo>
                <a:close/>
                <a:moveTo>
                  <a:pt x="3046274" y="8172138"/>
                </a:moveTo>
                <a:cubicBezTo>
                  <a:pt x="3076746" y="8175857"/>
                  <a:pt x="3109396" y="8177671"/>
                  <a:pt x="3144221" y="8177580"/>
                </a:cubicBezTo>
                <a:cubicBezTo>
                  <a:pt x="3160852" y="8177591"/>
                  <a:pt x="3177108" y="8177160"/>
                  <a:pt x="3192991" y="8176288"/>
                </a:cubicBezTo>
                <a:cubicBezTo>
                  <a:pt x="3208873" y="8175415"/>
                  <a:pt x="3224178" y="8174032"/>
                  <a:pt x="3238904" y="8172138"/>
                </a:cubicBezTo>
                <a:lnTo>
                  <a:pt x="3238904" y="8246143"/>
                </a:lnTo>
                <a:lnTo>
                  <a:pt x="3046274" y="8246143"/>
                </a:lnTo>
                <a:close/>
                <a:moveTo>
                  <a:pt x="3144221" y="7913122"/>
                </a:moveTo>
                <a:cubicBezTo>
                  <a:pt x="3210358" y="7913076"/>
                  <a:pt x="3260919" y="7919153"/>
                  <a:pt x="3295904" y="7931351"/>
                </a:cubicBezTo>
                <a:cubicBezTo>
                  <a:pt x="3330888" y="7943549"/>
                  <a:pt x="3348528" y="7962141"/>
                  <a:pt x="3348823" y="7987126"/>
                </a:cubicBezTo>
                <a:cubicBezTo>
                  <a:pt x="3348528" y="8012067"/>
                  <a:pt x="3330888" y="8030477"/>
                  <a:pt x="3295904" y="8042358"/>
                </a:cubicBezTo>
                <a:cubicBezTo>
                  <a:pt x="3260919" y="8054239"/>
                  <a:pt x="3210358" y="8060134"/>
                  <a:pt x="3144221" y="8060043"/>
                </a:cubicBezTo>
                <a:cubicBezTo>
                  <a:pt x="3077109" y="8060134"/>
                  <a:pt x="3026322" y="8054239"/>
                  <a:pt x="2991858" y="8042358"/>
                </a:cubicBezTo>
                <a:cubicBezTo>
                  <a:pt x="2957395" y="8030477"/>
                  <a:pt x="2940345" y="8012067"/>
                  <a:pt x="2940708" y="7987126"/>
                </a:cubicBezTo>
                <a:cubicBezTo>
                  <a:pt x="2940345" y="7962141"/>
                  <a:pt x="2957395" y="7943549"/>
                  <a:pt x="2991858" y="7931351"/>
                </a:cubicBezTo>
                <a:cubicBezTo>
                  <a:pt x="3026322" y="7919153"/>
                  <a:pt x="3077109" y="7913076"/>
                  <a:pt x="3144221" y="7913122"/>
                </a:cubicBezTo>
                <a:close/>
                <a:moveTo>
                  <a:pt x="1764287" y="7887002"/>
                </a:moveTo>
                <a:lnTo>
                  <a:pt x="1764287" y="8538897"/>
                </a:lnTo>
                <a:lnTo>
                  <a:pt x="1833939" y="8538897"/>
                </a:lnTo>
                <a:cubicBezTo>
                  <a:pt x="1884454" y="8539623"/>
                  <a:pt x="1938507" y="8537900"/>
                  <a:pt x="1996096" y="8533728"/>
                </a:cubicBezTo>
                <a:cubicBezTo>
                  <a:pt x="2053686" y="8529556"/>
                  <a:pt x="2115356" y="8521847"/>
                  <a:pt x="2181108" y="8510601"/>
                </a:cubicBezTo>
                <a:lnTo>
                  <a:pt x="2165872" y="8375651"/>
                </a:lnTo>
                <a:cubicBezTo>
                  <a:pt x="2121761" y="8383984"/>
                  <a:pt x="2079249" y="8390174"/>
                  <a:pt x="2038336" y="8394221"/>
                </a:cubicBezTo>
                <a:cubicBezTo>
                  <a:pt x="1997422" y="8398268"/>
                  <a:pt x="1958311" y="8400785"/>
                  <a:pt x="1921003" y="8401771"/>
                </a:cubicBezTo>
                <a:lnTo>
                  <a:pt x="1921003" y="7887002"/>
                </a:lnTo>
                <a:close/>
                <a:moveTo>
                  <a:pt x="831609" y="7885914"/>
                </a:moveTo>
                <a:lnTo>
                  <a:pt x="636802" y="8007804"/>
                </a:lnTo>
                <a:lnTo>
                  <a:pt x="636802" y="8168873"/>
                </a:lnTo>
                <a:lnTo>
                  <a:pt x="814196" y="8060043"/>
                </a:lnTo>
                <a:lnTo>
                  <a:pt x="818549" y="8060043"/>
                </a:lnTo>
                <a:lnTo>
                  <a:pt x="818549" y="8673847"/>
                </a:lnTo>
                <a:lnTo>
                  <a:pt x="1004650" y="8673847"/>
                </a:lnTo>
                <a:lnTo>
                  <a:pt x="1004650" y="7885914"/>
                </a:lnTo>
                <a:close/>
                <a:moveTo>
                  <a:pt x="3144221" y="7792320"/>
                </a:moveTo>
                <a:cubicBezTo>
                  <a:pt x="3069457" y="7792830"/>
                  <a:pt x="3004710" y="7800878"/>
                  <a:pt x="2949979" y="7816464"/>
                </a:cubicBezTo>
                <a:cubicBezTo>
                  <a:pt x="2895248" y="7832049"/>
                  <a:pt x="2852911" y="7854286"/>
                  <a:pt x="2822970" y="7883173"/>
                </a:cubicBezTo>
                <a:cubicBezTo>
                  <a:pt x="2793028" y="7912060"/>
                  <a:pt x="2777859" y="7946711"/>
                  <a:pt x="2777462" y="7987126"/>
                </a:cubicBezTo>
                <a:cubicBezTo>
                  <a:pt x="2777655" y="8019039"/>
                  <a:pt x="2787200" y="8047176"/>
                  <a:pt x="2806098" y="8071538"/>
                </a:cubicBezTo>
                <a:cubicBezTo>
                  <a:pt x="2824996" y="8095900"/>
                  <a:pt x="2852090" y="8116011"/>
                  <a:pt x="2887381" y="8131871"/>
                </a:cubicBezTo>
                <a:lnTo>
                  <a:pt x="2887381" y="8246143"/>
                </a:lnTo>
                <a:lnTo>
                  <a:pt x="2689310" y="8246143"/>
                </a:lnTo>
                <a:lnTo>
                  <a:pt x="2689310" y="8371298"/>
                </a:lnTo>
                <a:lnTo>
                  <a:pt x="3600221" y="8371298"/>
                </a:lnTo>
                <a:lnTo>
                  <a:pt x="3600221" y="8246143"/>
                </a:lnTo>
                <a:lnTo>
                  <a:pt x="3395620" y="8246143"/>
                </a:lnTo>
                <a:lnTo>
                  <a:pt x="3395620" y="8134048"/>
                </a:lnTo>
                <a:cubicBezTo>
                  <a:pt x="3432294" y="8118165"/>
                  <a:pt x="3460567" y="8097827"/>
                  <a:pt x="3480440" y="8073035"/>
                </a:cubicBezTo>
                <a:cubicBezTo>
                  <a:pt x="3500312" y="8048242"/>
                  <a:pt x="3510493" y="8019605"/>
                  <a:pt x="3510980" y="7987126"/>
                </a:cubicBezTo>
                <a:cubicBezTo>
                  <a:pt x="3510221" y="7946711"/>
                  <a:pt x="3494810" y="7912060"/>
                  <a:pt x="3464747" y="7883173"/>
                </a:cubicBezTo>
                <a:cubicBezTo>
                  <a:pt x="3434684" y="7854286"/>
                  <a:pt x="3392348" y="7832049"/>
                  <a:pt x="3337738" y="7816464"/>
                </a:cubicBezTo>
                <a:cubicBezTo>
                  <a:pt x="3283128" y="7800878"/>
                  <a:pt x="3218622" y="7792830"/>
                  <a:pt x="3144221" y="7792320"/>
                </a:cubicBezTo>
                <a:close/>
                <a:moveTo>
                  <a:pt x="2441213" y="7779260"/>
                </a:moveTo>
                <a:lnTo>
                  <a:pt x="2441213" y="8159079"/>
                </a:lnTo>
                <a:lnTo>
                  <a:pt x="2362855" y="8159079"/>
                </a:lnTo>
                <a:lnTo>
                  <a:pt x="2362855" y="7794496"/>
                </a:lnTo>
                <a:lnTo>
                  <a:pt x="2217022" y="7794496"/>
                </a:lnTo>
                <a:lnTo>
                  <a:pt x="2217022" y="8730439"/>
                </a:lnTo>
                <a:lnTo>
                  <a:pt x="2362855" y="8730439"/>
                </a:lnTo>
                <a:lnTo>
                  <a:pt x="2362855" y="8284234"/>
                </a:lnTo>
                <a:lnTo>
                  <a:pt x="2441213" y="8284234"/>
                </a:lnTo>
                <a:lnTo>
                  <a:pt x="2441213" y="8778324"/>
                </a:lnTo>
                <a:lnTo>
                  <a:pt x="2590311" y="8778324"/>
                </a:lnTo>
                <a:lnTo>
                  <a:pt x="2590311" y="7779260"/>
                </a:lnTo>
                <a:close/>
                <a:moveTo>
                  <a:pt x="4651227" y="6189789"/>
                </a:moveTo>
                <a:cubicBezTo>
                  <a:pt x="4667557" y="6190076"/>
                  <a:pt x="4680005" y="6196649"/>
                  <a:pt x="4688571" y="6209508"/>
                </a:cubicBezTo>
                <a:cubicBezTo>
                  <a:pt x="4697137" y="6222368"/>
                  <a:pt x="4701450" y="6239786"/>
                  <a:pt x="4701512" y="6261766"/>
                </a:cubicBezTo>
                <a:cubicBezTo>
                  <a:pt x="4701420" y="6284217"/>
                  <a:pt x="4697044" y="6301925"/>
                  <a:pt x="4688386" y="6314886"/>
                </a:cubicBezTo>
                <a:cubicBezTo>
                  <a:pt x="4679728" y="6327847"/>
                  <a:pt x="4667342" y="6334462"/>
                  <a:pt x="4651227" y="6334729"/>
                </a:cubicBezTo>
                <a:cubicBezTo>
                  <a:pt x="4635092" y="6334462"/>
                  <a:pt x="4622623" y="6327847"/>
                  <a:pt x="4613821" y="6314886"/>
                </a:cubicBezTo>
                <a:cubicBezTo>
                  <a:pt x="4605019" y="6301925"/>
                  <a:pt x="4600561" y="6284217"/>
                  <a:pt x="4600448" y="6261766"/>
                </a:cubicBezTo>
                <a:cubicBezTo>
                  <a:pt x="4600530" y="6239355"/>
                  <a:pt x="4604927" y="6221812"/>
                  <a:pt x="4613636" y="6209139"/>
                </a:cubicBezTo>
                <a:cubicBezTo>
                  <a:pt x="4622346" y="6196465"/>
                  <a:pt x="4634876" y="6190015"/>
                  <a:pt x="4651227" y="6189789"/>
                </a:cubicBezTo>
                <a:close/>
                <a:moveTo>
                  <a:pt x="4197143" y="6189789"/>
                </a:moveTo>
                <a:cubicBezTo>
                  <a:pt x="4213494" y="6190015"/>
                  <a:pt x="4226024" y="6196465"/>
                  <a:pt x="4234734" y="6209139"/>
                </a:cubicBezTo>
                <a:cubicBezTo>
                  <a:pt x="4243443" y="6221812"/>
                  <a:pt x="4247839" y="6239355"/>
                  <a:pt x="4247921" y="6261766"/>
                </a:cubicBezTo>
                <a:cubicBezTo>
                  <a:pt x="4247808" y="6284217"/>
                  <a:pt x="4243351" y="6301925"/>
                  <a:pt x="4234548" y="6314886"/>
                </a:cubicBezTo>
                <a:cubicBezTo>
                  <a:pt x="4225747" y="6327847"/>
                  <a:pt x="4213278" y="6334462"/>
                  <a:pt x="4197143" y="6334729"/>
                </a:cubicBezTo>
                <a:cubicBezTo>
                  <a:pt x="4181028" y="6334462"/>
                  <a:pt x="4168642" y="6327847"/>
                  <a:pt x="4159983" y="6314886"/>
                </a:cubicBezTo>
                <a:cubicBezTo>
                  <a:pt x="4151325" y="6301925"/>
                  <a:pt x="4146950" y="6284217"/>
                  <a:pt x="4146857" y="6261766"/>
                </a:cubicBezTo>
                <a:cubicBezTo>
                  <a:pt x="4146919" y="6239786"/>
                  <a:pt x="4151233" y="6222368"/>
                  <a:pt x="4159798" y="6209508"/>
                </a:cubicBezTo>
                <a:cubicBezTo>
                  <a:pt x="4168364" y="6196649"/>
                  <a:pt x="4180812" y="6190076"/>
                  <a:pt x="4197143" y="6189789"/>
                </a:cubicBezTo>
                <a:close/>
                <a:moveTo>
                  <a:pt x="3282743" y="6189789"/>
                </a:moveTo>
                <a:cubicBezTo>
                  <a:pt x="3299094" y="6190025"/>
                  <a:pt x="3311624" y="6196454"/>
                  <a:pt x="3320334" y="6209077"/>
                </a:cubicBezTo>
                <a:cubicBezTo>
                  <a:pt x="3329043" y="6221699"/>
                  <a:pt x="3333439" y="6239098"/>
                  <a:pt x="3333521" y="6261273"/>
                </a:cubicBezTo>
                <a:cubicBezTo>
                  <a:pt x="3333408" y="6283385"/>
                  <a:pt x="3328951" y="6300537"/>
                  <a:pt x="3320149" y="6312729"/>
                </a:cubicBezTo>
                <a:cubicBezTo>
                  <a:pt x="3311347" y="6324920"/>
                  <a:pt x="3298878" y="6331103"/>
                  <a:pt x="3282743" y="6331277"/>
                </a:cubicBezTo>
                <a:cubicBezTo>
                  <a:pt x="3266628" y="6331103"/>
                  <a:pt x="3254242" y="6324920"/>
                  <a:pt x="3245584" y="6312729"/>
                </a:cubicBezTo>
                <a:cubicBezTo>
                  <a:pt x="3236926" y="6300537"/>
                  <a:pt x="3232550" y="6283385"/>
                  <a:pt x="3232458" y="6261273"/>
                </a:cubicBezTo>
                <a:cubicBezTo>
                  <a:pt x="3232519" y="6239529"/>
                  <a:pt x="3236833" y="6222254"/>
                  <a:pt x="3245399" y="6209447"/>
                </a:cubicBezTo>
                <a:cubicBezTo>
                  <a:pt x="3253964" y="6196639"/>
                  <a:pt x="3266412" y="6190085"/>
                  <a:pt x="3282743" y="6189789"/>
                </a:cubicBezTo>
                <a:close/>
                <a:moveTo>
                  <a:pt x="5738714" y="6186337"/>
                </a:moveTo>
                <a:cubicBezTo>
                  <a:pt x="5754572" y="6186697"/>
                  <a:pt x="5766732" y="6193743"/>
                  <a:pt x="5775195" y="6207474"/>
                </a:cubicBezTo>
                <a:cubicBezTo>
                  <a:pt x="5783658" y="6221206"/>
                  <a:pt x="5787931" y="6239467"/>
                  <a:pt x="5788013" y="6262259"/>
                </a:cubicBezTo>
                <a:cubicBezTo>
                  <a:pt x="5787931" y="6285049"/>
                  <a:pt x="5783658" y="6303310"/>
                  <a:pt x="5775195" y="6317042"/>
                </a:cubicBezTo>
                <a:cubicBezTo>
                  <a:pt x="5766732" y="6330775"/>
                  <a:pt x="5754572" y="6337821"/>
                  <a:pt x="5738714" y="6338179"/>
                </a:cubicBezTo>
                <a:cubicBezTo>
                  <a:pt x="5722384" y="6337821"/>
                  <a:pt x="5709935" y="6330775"/>
                  <a:pt x="5701370" y="6317042"/>
                </a:cubicBezTo>
                <a:cubicBezTo>
                  <a:pt x="5692804" y="6303310"/>
                  <a:pt x="5688490" y="6285049"/>
                  <a:pt x="5688428" y="6262259"/>
                </a:cubicBezTo>
                <a:cubicBezTo>
                  <a:pt x="5688490" y="6239467"/>
                  <a:pt x="5692804" y="6221206"/>
                  <a:pt x="5701370" y="6207474"/>
                </a:cubicBezTo>
                <a:cubicBezTo>
                  <a:pt x="5709935" y="6193743"/>
                  <a:pt x="5722384" y="6186697"/>
                  <a:pt x="5738714" y="6186337"/>
                </a:cubicBezTo>
                <a:close/>
                <a:moveTo>
                  <a:pt x="3899403" y="6184858"/>
                </a:moveTo>
                <a:cubicBezTo>
                  <a:pt x="3913956" y="6185104"/>
                  <a:pt x="3925768" y="6189666"/>
                  <a:pt x="3934837" y="6198540"/>
                </a:cubicBezTo>
                <a:cubicBezTo>
                  <a:pt x="3943906" y="6207414"/>
                  <a:pt x="3948692" y="6219122"/>
                  <a:pt x="3949195" y="6233665"/>
                </a:cubicBezTo>
                <a:lnTo>
                  <a:pt x="3847146" y="6233665"/>
                </a:lnTo>
                <a:cubicBezTo>
                  <a:pt x="3848014" y="6219445"/>
                  <a:pt x="3853180" y="6207829"/>
                  <a:pt x="3862644" y="6198816"/>
                </a:cubicBezTo>
                <a:cubicBezTo>
                  <a:pt x="3872109" y="6189804"/>
                  <a:pt x="3884362" y="6185151"/>
                  <a:pt x="3899403" y="6184858"/>
                </a:cubicBezTo>
                <a:close/>
                <a:moveTo>
                  <a:pt x="2575428" y="6184858"/>
                </a:moveTo>
                <a:cubicBezTo>
                  <a:pt x="2589982" y="6185104"/>
                  <a:pt x="2601793" y="6189666"/>
                  <a:pt x="2610862" y="6198540"/>
                </a:cubicBezTo>
                <a:cubicBezTo>
                  <a:pt x="2619931" y="6207414"/>
                  <a:pt x="2624717" y="6219122"/>
                  <a:pt x="2625220" y="6233665"/>
                </a:cubicBezTo>
                <a:lnTo>
                  <a:pt x="2523171" y="6233665"/>
                </a:lnTo>
                <a:cubicBezTo>
                  <a:pt x="2524039" y="6219445"/>
                  <a:pt x="2529205" y="6207829"/>
                  <a:pt x="2538669" y="6198816"/>
                </a:cubicBezTo>
                <a:cubicBezTo>
                  <a:pt x="2548134" y="6189804"/>
                  <a:pt x="2560387" y="6185151"/>
                  <a:pt x="2575428" y="6184858"/>
                </a:cubicBezTo>
                <a:close/>
                <a:moveTo>
                  <a:pt x="5918786" y="6128164"/>
                </a:moveTo>
                <a:lnTo>
                  <a:pt x="5918786" y="6395859"/>
                </a:lnTo>
                <a:lnTo>
                  <a:pt x="6002102" y="6395859"/>
                </a:lnTo>
                <a:lnTo>
                  <a:pt x="6002102" y="6128164"/>
                </a:lnTo>
                <a:close/>
                <a:moveTo>
                  <a:pt x="4811738" y="6128164"/>
                </a:moveTo>
                <a:lnTo>
                  <a:pt x="4906886" y="6405226"/>
                </a:lnTo>
                <a:lnTo>
                  <a:pt x="4903928" y="6413607"/>
                </a:lnTo>
                <a:cubicBezTo>
                  <a:pt x="4900240" y="6422173"/>
                  <a:pt x="4895783" y="6427596"/>
                  <a:pt x="4890556" y="6429876"/>
                </a:cubicBezTo>
                <a:cubicBezTo>
                  <a:pt x="4885328" y="6432155"/>
                  <a:pt x="4879268" y="6433141"/>
                  <a:pt x="4872376" y="6432833"/>
                </a:cubicBezTo>
                <a:cubicBezTo>
                  <a:pt x="4867384" y="6432854"/>
                  <a:pt x="4862085" y="6432813"/>
                  <a:pt x="4856477" y="6432711"/>
                </a:cubicBezTo>
                <a:cubicBezTo>
                  <a:pt x="4850870" y="6432608"/>
                  <a:pt x="4845323" y="6432319"/>
                  <a:pt x="4839838" y="6431848"/>
                </a:cubicBezTo>
                <a:lnTo>
                  <a:pt x="4839838" y="6494950"/>
                </a:lnTo>
                <a:cubicBezTo>
                  <a:pt x="4845323" y="6495443"/>
                  <a:pt x="4851609" y="6495814"/>
                  <a:pt x="4858696" y="6496060"/>
                </a:cubicBezTo>
                <a:cubicBezTo>
                  <a:pt x="4865782" y="6496307"/>
                  <a:pt x="4873300" y="6496429"/>
                  <a:pt x="4881250" y="6496429"/>
                </a:cubicBezTo>
                <a:cubicBezTo>
                  <a:pt x="4912216" y="6496070"/>
                  <a:pt x="4936188" y="6489147"/>
                  <a:pt x="4953166" y="6475662"/>
                </a:cubicBezTo>
                <a:cubicBezTo>
                  <a:pt x="4970143" y="6462178"/>
                  <a:pt x="4982160" y="6444286"/>
                  <a:pt x="4989216" y="6421988"/>
                </a:cubicBezTo>
                <a:lnTo>
                  <a:pt x="5090772" y="6128164"/>
                </a:lnTo>
                <a:lnTo>
                  <a:pt x="5003020" y="6128164"/>
                </a:lnTo>
                <a:lnTo>
                  <a:pt x="4952241" y="6320431"/>
                </a:lnTo>
                <a:lnTo>
                  <a:pt x="4949283" y="6320431"/>
                </a:lnTo>
                <a:lnTo>
                  <a:pt x="4898505" y="6128164"/>
                </a:lnTo>
                <a:close/>
                <a:moveTo>
                  <a:pt x="3023187" y="6128164"/>
                </a:moveTo>
                <a:lnTo>
                  <a:pt x="3023187" y="6395859"/>
                </a:lnTo>
                <a:lnTo>
                  <a:pt x="3106502" y="6395859"/>
                </a:lnTo>
                <a:lnTo>
                  <a:pt x="3106502" y="6128164"/>
                </a:lnTo>
                <a:close/>
                <a:moveTo>
                  <a:pt x="5738220" y="6124714"/>
                </a:moveTo>
                <a:cubicBezTo>
                  <a:pt x="5710176" y="6124893"/>
                  <a:pt x="5686128" y="6130724"/>
                  <a:pt x="5666080" y="6142206"/>
                </a:cubicBezTo>
                <a:cubicBezTo>
                  <a:pt x="5646031" y="6153687"/>
                  <a:pt x="5630639" y="6169743"/>
                  <a:pt x="5619902" y="6190372"/>
                </a:cubicBezTo>
                <a:cubicBezTo>
                  <a:pt x="5609166" y="6211002"/>
                  <a:pt x="5603744" y="6235128"/>
                  <a:pt x="5603634" y="6262752"/>
                </a:cubicBezTo>
                <a:cubicBezTo>
                  <a:pt x="5603744" y="6290375"/>
                  <a:pt x="5609166" y="6314501"/>
                  <a:pt x="5619902" y="6335131"/>
                </a:cubicBezTo>
                <a:cubicBezTo>
                  <a:pt x="5630639" y="6355760"/>
                  <a:pt x="5646031" y="6371816"/>
                  <a:pt x="5666080" y="6383298"/>
                </a:cubicBezTo>
                <a:cubicBezTo>
                  <a:pt x="5686128" y="6394779"/>
                  <a:pt x="5710176" y="6400610"/>
                  <a:pt x="5738220" y="6400789"/>
                </a:cubicBezTo>
                <a:cubicBezTo>
                  <a:pt x="5766266" y="6400610"/>
                  <a:pt x="5790314" y="6394779"/>
                  <a:pt x="5810362" y="6383298"/>
                </a:cubicBezTo>
                <a:cubicBezTo>
                  <a:pt x="5830410" y="6371816"/>
                  <a:pt x="5845803" y="6355760"/>
                  <a:pt x="5856539" y="6335131"/>
                </a:cubicBezTo>
                <a:cubicBezTo>
                  <a:pt x="5867276" y="6314501"/>
                  <a:pt x="5872698" y="6290375"/>
                  <a:pt x="5872808" y="6262752"/>
                </a:cubicBezTo>
                <a:cubicBezTo>
                  <a:pt x="5872698" y="6235128"/>
                  <a:pt x="5867276" y="6211002"/>
                  <a:pt x="5856539" y="6190372"/>
                </a:cubicBezTo>
                <a:cubicBezTo>
                  <a:pt x="5845803" y="6169743"/>
                  <a:pt x="5830410" y="6153687"/>
                  <a:pt x="5810362" y="6142206"/>
                </a:cubicBezTo>
                <a:cubicBezTo>
                  <a:pt x="5790314" y="6130724"/>
                  <a:pt x="5766266" y="6124893"/>
                  <a:pt x="5738220" y="6124714"/>
                </a:cubicBezTo>
                <a:close/>
                <a:moveTo>
                  <a:pt x="3897431" y="6124714"/>
                </a:moveTo>
                <a:cubicBezTo>
                  <a:pt x="3870502" y="6124890"/>
                  <a:pt x="3847179" y="6130727"/>
                  <a:pt x="3827462" y="6142223"/>
                </a:cubicBezTo>
                <a:cubicBezTo>
                  <a:pt x="3807746" y="6153720"/>
                  <a:pt x="3792494" y="6169819"/>
                  <a:pt x="3781706" y="6190519"/>
                </a:cubicBezTo>
                <a:cubicBezTo>
                  <a:pt x="3770917" y="6211219"/>
                  <a:pt x="3765452" y="6235460"/>
                  <a:pt x="3765309" y="6263245"/>
                </a:cubicBezTo>
                <a:cubicBezTo>
                  <a:pt x="3765699" y="6306289"/>
                  <a:pt x="3777736" y="6339875"/>
                  <a:pt x="3801420" y="6364000"/>
                </a:cubicBezTo>
                <a:cubicBezTo>
                  <a:pt x="3825105" y="6388125"/>
                  <a:pt x="3858094" y="6400389"/>
                  <a:pt x="3900389" y="6400789"/>
                </a:cubicBezTo>
                <a:cubicBezTo>
                  <a:pt x="3935402" y="6400481"/>
                  <a:pt x="3963728" y="6392716"/>
                  <a:pt x="3985369" y="6377496"/>
                </a:cubicBezTo>
                <a:cubicBezTo>
                  <a:pt x="4007009" y="6362274"/>
                  <a:pt x="4020422" y="6341445"/>
                  <a:pt x="4025609" y="6315009"/>
                </a:cubicBezTo>
                <a:lnTo>
                  <a:pt x="3948209" y="6315009"/>
                </a:lnTo>
                <a:cubicBezTo>
                  <a:pt x="3944676" y="6322978"/>
                  <a:pt x="3938924" y="6329223"/>
                  <a:pt x="3930954" y="6333743"/>
                </a:cubicBezTo>
                <a:cubicBezTo>
                  <a:pt x="3922985" y="6338261"/>
                  <a:pt x="3913289" y="6340562"/>
                  <a:pt x="3901868" y="6340644"/>
                </a:cubicBezTo>
                <a:cubicBezTo>
                  <a:pt x="3884921" y="6340439"/>
                  <a:pt x="3871610" y="6335304"/>
                  <a:pt x="3861936" y="6325238"/>
                </a:cubicBezTo>
                <a:cubicBezTo>
                  <a:pt x="3852260" y="6315173"/>
                  <a:pt x="3847330" y="6301411"/>
                  <a:pt x="3847146" y="6283951"/>
                </a:cubicBezTo>
                <a:lnTo>
                  <a:pt x="3847146" y="6282470"/>
                </a:lnTo>
                <a:lnTo>
                  <a:pt x="4026595" y="6282470"/>
                </a:lnTo>
                <a:lnTo>
                  <a:pt x="4026595" y="6261273"/>
                </a:lnTo>
                <a:cubicBezTo>
                  <a:pt x="4026388" y="6231650"/>
                  <a:pt x="4020777" y="6206702"/>
                  <a:pt x="4009760" y="6186428"/>
                </a:cubicBezTo>
                <a:cubicBezTo>
                  <a:pt x="3998744" y="6166155"/>
                  <a:pt x="3983565" y="6150812"/>
                  <a:pt x="3964222" y="6140397"/>
                </a:cubicBezTo>
                <a:cubicBezTo>
                  <a:pt x="3944880" y="6129984"/>
                  <a:pt x="3922616" y="6124756"/>
                  <a:pt x="3897431" y="6124714"/>
                </a:cubicBezTo>
                <a:close/>
                <a:moveTo>
                  <a:pt x="3634042" y="6124714"/>
                </a:moveTo>
                <a:cubicBezTo>
                  <a:pt x="3614169" y="6124857"/>
                  <a:pt x="3597222" y="6129500"/>
                  <a:pt x="3583202" y="6138641"/>
                </a:cubicBezTo>
                <a:cubicBezTo>
                  <a:pt x="3569183" y="6147781"/>
                  <a:pt x="3559015" y="6160558"/>
                  <a:pt x="3552698" y="6176971"/>
                </a:cubicBezTo>
                <a:lnTo>
                  <a:pt x="3549740" y="6176971"/>
                </a:lnTo>
                <a:lnTo>
                  <a:pt x="3549740" y="6128164"/>
                </a:lnTo>
                <a:lnTo>
                  <a:pt x="3470862" y="6128164"/>
                </a:lnTo>
                <a:lnTo>
                  <a:pt x="3470862" y="6395859"/>
                </a:lnTo>
                <a:lnTo>
                  <a:pt x="3554178" y="6395859"/>
                </a:lnTo>
                <a:lnTo>
                  <a:pt x="3554178" y="6242539"/>
                </a:lnTo>
                <a:cubicBezTo>
                  <a:pt x="3554362" y="6226876"/>
                  <a:pt x="3558553" y="6214696"/>
                  <a:pt x="3566749" y="6205996"/>
                </a:cubicBezTo>
                <a:cubicBezTo>
                  <a:pt x="3574945" y="6197296"/>
                  <a:pt x="3586037" y="6192881"/>
                  <a:pt x="3600026" y="6192746"/>
                </a:cubicBezTo>
                <a:cubicBezTo>
                  <a:pt x="3613932" y="6192881"/>
                  <a:pt x="3624696" y="6197172"/>
                  <a:pt x="3632317" y="6205625"/>
                </a:cubicBezTo>
                <a:cubicBezTo>
                  <a:pt x="3639938" y="6214078"/>
                  <a:pt x="3643800" y="6225890"/>
                  <a:pt x="3643902" y="6241060"/>
                </a:cubicBezTo>
                <a:lnTo>
                  <a:pt x="3643902" y="6395859"/>
                </a:lnTo>
                <a:lnTo>
                  <a:pt x="3726725" y="6395859"/>
                </a:lnTo>
                <a:lnTo>
                  <a:pt x="3726725" y="6225283"/>
                </a:lnTo>
                <a:cubicBezTo>
                  <a:pt x="3726592" y="6194564"/>
                  <a:pt x="3718231" y="6170222"/>
                  <a:pt x="3701644" y="6152259"/>
                </a:cubicBezTo>
                <a:cubicBezTo>
                  <a:pt x="3685057" y="6134296"/>
                  <a:pt x="3662523" y="6125114"/>
                  <a:pt x="3634042" y="6124714"/>
                </a:cubicBezTo>
                <a:close/>
                <a:moveTo>
                  <a:pt x="3254149" y="6124714"/>
                </a:moveTo>
                <a:cubicBezTo>
                  <a:pt x="3235136" y="6124664"/>
                  <a:pt x="3217564" y="6129527"/>
                  <a:pt x="3201436" y="6139302"/>
                </a:cubicBezTo>
                <a:cubicBezTo>
                  <a:pt x="3185307" y="6149077"/>
                  <a:pt x="3172300" y="6164055"/>
                  <a:pt x="3162416" y="6184238"/>
                </a:cubicBezTo>
                <a:cubicBezTo>
                  <a:pt x="3152532" y="6204420"/>
                  <a:pt x="3147450" y="6230098"/>
                  <a:pt x="3147170" y="6261273"/>
                </a:cubicBezTo>
                <a:cubicBezTo>
                  <a:pt x="3147401" y="6291294"/>
                  <a:pt x="3152307" y="6315992"/>
                  <a:pt x="3161887" y="6335368"/>
                </a:cubicBezTo>
                <a:cubicBezTo>
                  <a:pt x="3171466" y="6354743"/>
                  <a:pt x="3184333" y="6369107"/>
                  <a:pt x="3200486" y="6378458"/>
                </a:cubicBezTo>
                <a:cubicBezTo>
                  <a:pt x="3216640" y="6387811"/>
                  <a:pt x="3234691" y="6392460"/>
                  <a:pt x="3254642" y="6392408"/>
                </a:cubicBezTo>
                <a:cubicBezTo>
                  <a:pt x="3274629" y="6392111"/>
                  <a:pt x="3290980" y="6387899"/>
                  <a:pt x="3303695" y="6379775"/>
                </a:cubicBezTo>
                <a:cubicBezTo>
                  <a:pt x="3316410" y="6371652"/>
                  <a:pt x="3325366" y="6361402"/>
                  <a:pt x="3330563" y="6349025"/>
                </a:cubicBezTo>
                <a:lnTo>
                  <a:pt x="3333521" y="6349025"/>
                </a:lnTo>
                <a:lnTo>
                  <a:pt x="3333521" y="6396353"/>
                </a:lnTo>
                <a:cubicBezTo>
                  <a:pt x="3333285" y="6413637"/>
                  <a:pt x="3328581" y="6425902"/>
                  <a:pt x="3319409" y="6433141"/>
                </a:cubicBezTo>
                <a:cubicBezTo>
                  <a:pt x="3310238" y="6440383"/>
                  <a:pt x="3298016" y="6443896"/>
                  <a:pt x="3282743" y="6443679"/>
                </a:cubicBezTo>
                <a:cubicBezTo>
                  <a:pt x="3269535" y="6443731"/>
                  <a:pt x="3258730" y="6441533"/>
                  <a:pt x="3250329" y="6437086"/>
                </a:cubicBezTo>
                <a:cubicBezTo>
                  <a:pt x="3241927" y="6432638"/>
                  <a:pt x="3236792" y="6425634"/>
                  <a:pt x="3234922" y="6416072"/>
                </a:cubicBezTo>
                <a:lnTo>
                  <a:pt x="3154072" y="6416072"/>
                </a:lnTo>
                <a:cubicBezTo>
                  <a:pt x="3156270" y="6441861"/>
                  <a:pt x="3168266" y="6462506"/>
                  <a:pt x="3190060" y="6478005"/>
                </a:cubicBezTo>
                <a:cubicBezTo>
                  <a:pt x="3211854" y="6493503"/>
                  <a:pt x="3242092" y="6501453"/>
                  <a:pt x="3280771" y="6501853"/>
                </a:cubicBezTo>
                <a:cubicBezTo>
                  <a:pt x="3307575" y="6501822"/>
                  <a:pt x="3331038" y="6497830"/>
                  <a:pt x="3351160" y="6489875"/>
                </a:cubicBezTo>
                <a:cubicBezTo>
                  <a:pt x="3371281" y="6481921"/>
                  <a:pt x="3386965" y="6470185"/>
                  <a:pt x="3398213" y="6454670"/>
                </a:cubicBezTo>
                <a:cubicBezTo>
                  <a:pt x="3409460" y="6439157"/>
                  <a:pt x="3415176" y="6420046"/>
                  <a:pt x="3415358" y="6397339"/>
                </a:cubicBezTo>
                <a:lnTo>
                  <a:pt x="3415358" y="6128164"/>
                </a:lnTo>
                <a:lnTo>
                  <a:pt x="3332535" y="6128164"/>
                </a:lnTo>
                <a:lnTo>
                  <a:pt x="3332535" y="6174013"/>
                </a:lnTo>
                <a:lnTo>
                  <a:pt x="3330070" y="6174013"/>
                </a:lnTo>
                <a:cubicBezTo>
                  <a:pt x="3326823" y="6165799"/>
                  <a:pt x="3321979" y="6157960"/>
                  <a:pt x="3315536" y="6150495"/>
                </a:cubicBezTo>
                <a:cubicBezTo>
                  <a:pt x="3309094" y="6143031"/>
                  <a:pt x="3300816" y="6136907"/>
                  <a:pt x="3290704" y="6132127"/>
                </a:cubicBezTo>
                <a:cubicBezTo>
                  <a:pt x="3280591" y="6127345"/>
                  <a:pt x="3268406" y="6124875"/>
                  <a:pt x="3254149" y="6124714"/>
                </a:cubicBezTo>
                <a:close/>
                <a:moveTo>
                  <a:pt x="2859364" y="6124714"/>
                </a:moveTo>
                <a:cubicBezTo>
                  <a:pt x="2822739" y="6124919"/>
                  <a:pt x="2794063" y="6132395"/>
                  <a:pt x="2773337" y="6147145"/>
                </a:cubicBezTo>
                <a:cubicBezTo>
                  <a:pt x="2752611" y="6161893"/>
                  <a:pt x="2742176" y="6182681"/>
                  <a:pt x="2742032" y="6209508"/>
                </a:cubicBezTo>
                <a:cubicBezTo>
                  <a:pt x="2741806" y="6230018"/>
                  <a:pt x="2748297" y="6246801"/>
                  <a:pt x="2761505" y="6259855"/>
                </a:cubicBezTo>
                <a:cubicBezTo>
                  <a:pt x="2774713" y="6272909"/>
                  <a:pt x="2794515" y="6281926"/>
                  <a:pt x="2820911" y="6286908"/>
                </a:cubicBezTo>
                <a:lnTo>
                  <a:pt x="2866759" y="6295289"/>
                </a:lnTo>
                <a:cubicBezTo>
                  <a:pt x="2878283" y="6297712"/>
                  <a:pt x="2886787" y="6300876"/>
                  <a:pt x="2892272" y="6304779"/>
                </a:cubicBezTo>
                <a:cubicBezTo>
                  <a:pt x="2897756" y="6308682"/>
                  <a:pt x="2900591" y="6313570"/>
                  <a:pt x="2900776" y="6319445"/>
                </a:cubicBezTo>
                <a:cubicBezTo>
                  <a:pt x="2900375" y="6326902"/>
                  <a:pt x="2896739" y="6332694"/>
                  <a:pt x="2889868" y="6336823"/>
                </a:cubicBezTo>
                <a:cubicBezTo>
                  <a:pt x="2882997" y="6340952"/>
                  <a:pt x="2873815" y="6343047"/>
                  <a:pt x="2862322" y="6343110"/>
                </a:cubicBezTo>
                <a:cubicBezTo>
                  <a:pt x="2849874" y="6343078"/>
                  <a:pt x="2839768" y="6340552"/>
                  <a:pt x="2832003" y="6335530"/>
                </a:cubicBezTo>
                <a:cubicBezTo>
                  <a:pt x="2824238" y="6330507"/>
                  <a:pt x="2819555" y="6323174"/>
                  <a:pt x="2817953" y="6313530"/>
                </a:cubicBezTo>
                <a:lnTo>
                  <a:pt x="2735130" y="6313530"/>
                </a:lnTo>
                <a:cubicBezTo>
                  <a:pt x="2738006" y="6340459"/>
                  <a:pt x="2750249" y="6361658"/>
                  <a:pt x="2771858" y="6377126"/>
                </a:cubicBezTo>
                <a:cubicBezTo>
                  <a:pt x="2793468" y="6392594"/>
                  <a:pt x="2823458" y="6400481"/>
                  <a:pt x="2861829" y="6400789"/>
                </a:cubicBezTo>
                <a:cubicBezTo>
                  <a:pt x="2886156" y="6400689"/>
                  <a:pt x="2907507" y="6396946"/>
                  <a:pt x="2925882" y="6389560"/>
                </a:cubicBezTo>
                <a:cubicBezTo>
                  <a:pt x="2944256" y="6382175"/>
                  <a:pt x="2958632" y="6371749"/>
                  <a:pt x="2969010" y="6358283"/>
                </a:cubicBezTo>
                <a:cubicBezTo>
                  <a:pt x="2979387" y="6344816"/>
                  <a:pt x="2984743" y="6328914"/>
                  <a:pt x="2985078" y="6310571"/>
                </a:cubicBezTo>
                <a:cubicBezTo>
                  <a:pt x="2984882" y="6291160"/>
                  <a:pt x="2978247" y="6275508"/>
                  <a:pt x="2965173" y="6263614"/>
                </a:cubicBezTo>
                <a:cubicBezTo>
                  <a:pt x="2952098" y="6251721"/>
                  <a:pt x="2932276" y="6243216"/>
                  <a:pt x="2905706" y="6238101"/>
                </a:cubicBezTo>
                <a:lnTo>
                  <a:pt x="2854927" y="6228242"/>
                </a:lnTo>
                <a:cubicBezTo>
                  <a:pt x="2843486" y="6225982"/>
                  <a:pt x="2835434" y="6222860"/>
                  <a:pt x="2830770" y="6218875"/>
                </a:cubicBezTo>
                <a:cubicBezTo>
                  <a:pt x="2826108" y="6214890"/>
                  <a:pt x="2823972" y="6210289"/>
                  <a:pt x="2824362" y="6205071"/>
                </a:cubicBezTo>
                <a:cubicBezTo>
                  <a:pt x="2824372" y="6198067"/>
                  <a:pt x="2827802" y="6192479"/>
                  <a:pt x="2834653" y="6188310"/>
                </a:cubicBezTo>
                <a:cubicBezTo>
                  <a:pt x="2841504" y="6184139"/>
                  <a:pt x="2850234" y="6182003"/>
                  <a:pt x="2860843" y="6181901"/>
                </a:cubicBezTo>
                <a:cubicBezTo>
                  <a:pt x="2872079" y="6182003"/>
                  <a:pt x="2881282" y="6184632"/>
                  <a:pt x="2888451" y="6189789"/>
                </a:cubicBezTo>
                <a:cubicBezTo>
                  <a:pt x="2895620" y="6194945"/>
                  <a:pt x="2899892" y="6202010"/>
                  <a:pt x="2901268" y="6210987"/>
                </a:cubicBezTo>
                <a:lnTo>
                  <a:pt x="2978668" y="6210987"/>
                </a:lnTo>
                <a:cubicBezTo>
                  <a:pt x="2976686" y="6184098"/>
                  <a:pt x="2965368" y="6163064"/>
                  <a:pt x="2944714" y="6147884"/>
                </a:cubicBezTo>
                <a:cubicBezTo>
                  <a:pt x="2924059" y="6132704"/>
                  <a:pt x="2895610" y="6124980"/>
                  <a:pt x="2859364" y="6124714"/>
                </a:cubicBezTo>
                <a:close/>
                <a:moveTo>
                  <a:pt x="2573456" y="6124714"/>
                </a:moveTo>
                <a:cubicBezTo>
                  <a:pt x="2546527" y="6124890"/>
                  <a:pt x="2523204" y="6130727"/>
                  <a:pt x="2503488" y="6142223"/>
                </a:cubicBezTo>
                <a:cubicBezTo>
                  <a:pt x="2483771" y="6153720"/>
                  <a:pt x="2468519" y="6169819"/>
                  <a:pt x="2457731" y="6190519"/>
                </a:cubicBezTo>
                <a:cubicBezTo>
                  <a:pt x="2446943" y="6211219"/>
                  <a:pt x="2441477" y="6235460"/>
                  <a:pt x="2441334" y="6263245"/>
                </a:cubicBezTo>
                <a:cubicBezTo>
                  <a:pt x="2441724" y="6306289"/>
                  <a:pt x="2453762" y="6339875"/>
                  <a:pt x="2477446" y="6364000"/>
                </a:cubicBezTo>
                <a:cubicBezTo>
                  <a:pt x="2501130" y="6388125"/>
                  <a:pt x="2534119" y="6400389"/>
                  <a:pt x="2576414" y="6400789"/>
                </a:cubicBezTo>
                <a:cubicBezTo>
                  <a:pt x="2611427" y="6400481"/>
                  <a:pt x="2639753" y="6392716"/>
                  <a:pt x="2661394" y="6377496"/>
                </a:cubicBezTo>
                <a:cubicBezTo>
                  <a:pt x="2683034" y="6362274"/>
                  <a:pt x="2696448" y="6341445"/>
                  <a:pt x="2701634" y="6315009"/>
                </a:cubicBezTo>
                <a:lnTo>
                  <a:pt x="2624234" y="6315009"/>
                </a:lnTo>
                <a:cubicBezTo>
                  <a:pt x="2620701" y="6322978"/>
                  <a:pt x="2614950" y="6329223"/>
                  <a:pt x="2606980" y="6333743"/>
                </a:cubicBezTo>
                <a:cubicBezTo>
                  <a:pt x="2599010" y="6338261"/>
                  <a:pt x="2589314" y="6340562"/>
                  <a:pt x="2577893" y="6340644"/>
                </a:cubicBezTo>
                <a:cubicBezTo>
                  <a:pt x="2560946" y="6340439"/>
                  <a:pt x="2547636" y="6335304"/>
                  <a:pt x="2537961" y="6325238"/>
                </a:cubicBezTo>
                <a:cubicBezTo>
                  <a:pt x="2528286" y="6315173"/>
                  <a:pt x="2523356" y="6301411"/>
                  <a:pt x="2523171" y="6283951"/>
                </a:cubicBezTo>
                <a:lnTo>
                  <a:pt x="2523171" y="6282470"/>
                </a:lnTo>
                <a:lnTo>
                  <a:pt x="2702620" y="6282470"/>
                </a:lnTo>
                <a:lnTo>
                  <a:pt x="2702620" y="6261273"/>
                </a:lnTo>
                <a:cubicBezTo>
                  <a:pt x="2702413" y="6231650"/>
                  <a:pt x="2696802" y="6206702"/>
                  <a:pt x="2685786" y="6186428"/>
                </a:cubicBezTo>
                <a:cubicBezTo>
                  <a:pt x="2674769" y="6166155"/>
                  <a:pt x="2659590" y="6150812"/>
                  <a:pt x="2640248" y="6140397"/>
                </a:cubicBezTo>
                <a:cubicBezTo>
                  <a:pt x="2620905" y="6129984"/>
                  <a:pt x="2598641" y="6124756"/>
                  <a:pt x="2573456" y="6124714"/>
                </a:cubicBezTo>
                <a:close/>
                <a:moveTo>
                  <a:pt x="2183564" y="6110416"/>
                </a:moveTo>
                <a:lnTo>
                  <a:pt x="2226454" y="6110416"/>
                </a:lnTo>
                <a:cubicBezTo>
                  <a:pt x="2257615" y="6110036"/>
                  <a:pt x="2281320" y="6118191"/>
                  <a:pt x="2297568" y="6134882"/>
                </a:cubicBezTo>
                <a:cubicBezTo>
                  <a:pt x="2313817" y="6151571"/>
                  <a:pt x="2321992" y="6179076"/>
                  <a:pt x="2322095" y="6217396"/>
                </a:cubicBezTo>
                <a:cubicBezTo>
                  <a:pt x="2321972" y="6255696"/>
                  <a:pt x="2313837" y="6283118"/>
                  <a:pt x="2297692" y="6299664"/>
                </a:cubicBezTo>
                <a:cubicBezTo>
                  <a:pt x="2281546" y="6316211"/>
                  <a:pt x="2258129" y="6324283"/>
                  <a:pt x="2227440" y="6323883"/>
                </a:cubicBezTo>
                <a:lnTo>
                  <a:pt x="2183564" y="6323883"/>
                </a:lnTo>
                <a:close/>
                <a:moveTo>
                  <a:pt x="6052136" y="6038933"/>
                </a:moveTo>
                <a:lnTo>
                  <a:pt x="6052136" y="6395859"/>
                </a:lnTo>
                <a:lnTo>
                  <a:pt x="6135452" y="6395859"/>
                </a:lnTo>
                <a:lnTo>
                  <a:pt x="6135452" y="6038933"/>
                </a:lnTo>
                <a:close/>
                <a:moveTo>
                  <a:pt x="4519105" y="6038933"/>
                </a:moveTo>
                <a:lnTo>
                  <a:pt x="4519105" y="6395859"/>
                </a:lnTo>
                <a:lnTo>
                  <a:pt x="4601434" y="6395859"/>
                </a:lnTo>
                <a:lnTo>
                  <a:pt x="4601434" y="6352476"/>
                </a:lnTo>
                <a:lnTo>
                  <a:pt x="4603900" y="6352476"/>
                </a:lnTo>
                <a:cubicBezTo>
                  <a:pt x="4607487" y="6360665"/>
                  <a:pt x="4612582" y="6368334"/>
                  <a:pt x="4619182" y="6375482"/>
                </a:cubicBezTo>
                <a:cubicBezTo>
                  <a:pt x="4625783" y="6382631"/>
                  <a:pt x="4634054" y="6388437"/>
                  <a:pt x="4643996" y="6392902"/>
                </a:cubicBezTo>
                <a:cubicBezTo>
                  <a:pt x="4653938" y="6397366"/>
                  <a:pt x="4665715" y="6399666"/>
                  <a:pt x="4679328" y="6399803"/>
                </a:cubicBezTo>
                <a:cubicBezTo>
                  <a:pt x="4699434" y="6399785"/>
                  <a:pt x="4717559" y="6394618"/>
                  <a:pt x="4733703" y="6384302"/>
                </a:cubicBezTo>
                <a:cubicBezTo>
                  <a:pt x="4749847" y="6373985"/>
                  <a:pt x="4762676" y="6358630"/>
                  <a:pt x="4772193" y="6338234"/>
                </a:cubicBezTo>
                <a:cubicBezTo>
                  <a:pt x="4781708" y="6317838"/>
                  <a:pt x="4786578" y="6292513"/>
                  <a:pt x="4786800" y="6262259"/>
                </a:cubicBezTo>
                <a:cubicBezTo>
                  <a:pt x="4786520" y="6230916"/>
                  <a:pt x="4781438" y="6205081"/>
                  <a:pt x="4771554" y="6184748"/>
                </a:cubicBezTo>
                <a:cubicBezTo>
                  <a:pt x="4761670" y="6164417"/>
                  <a:pt x="4748663" y="6149317"/>
                  <a:pt x="4732534" y="6139448"/>
                </a:cubicBezTo>
                <a:cubicBezTo>
                  <a:pt x="4716406" y="6129579"/>
                  <a:pt x="4698834" y="6124667"/>
                  <a:pt x="4679820" y="6124714"/>
                </a:cubicBezTo>
                <a:cubicBezTo>
                  <a:pt x="4665572" y="6124875"/>
                  <a:pt x="4653424" y="6127345"/>
                  <a:pt x="4643376" y="6132127"/>
                </a:cubicBezTo>
                <a:cubicBezTo>
                  <a:pt x="4633327" y="6136907"/>
                  <a:pt x="4625086" y="6143031"/>
                  <a:pt x="4618653" y="6150495"/>
                </a:cubicBezTo>
                <a:cubicBezTo>
                  <a:pt x="4612219" y="6157960"/>
                  <a:pt x="4607302" y="6165799"/>
                  <a:pt x="4603900" y="6174013"/>
                </a:cubicBezTo>
                <a:lnTo>
                  <a:pt x="4601928" y="6174013"/>
                </a:lnTo>
                <a:lnTo>
                  <a:pt x="4601928" y="6038933"/>
                </a:lnTo>
                <a:close/>
                <a:moveTo>
                  <a:pt x="4246442" y="6038933"/>
                </a:moveTo>
                <a:lnTo>
                  <a:pt x="4246442" y="6174013"/>
                </a:lnTo>
                <a:lnTo>
                  <a:pt x="4244470" y="6174013"/>
                </a:lnTo>
                <a:cubicBezTo>
                  <a:pt x="4241068" y="6165799"/>
                  <a:pt x="4236150" y="6157960"/>
                  <a:pt x="4229717" y="6150495"/>
                </a:cubicBezTo>
                <a:cubicBezTo>
                  <a:pt x="4223284" y="6143031"/>
                  <a:pt x="4215043" y="6136907"/>
                  <a:pt x="4204994" y="6132127"/>
                </a:cubicBezTo>
                <a:cubicBezTo>
                  <a:pt x="4194946" y="6127345"/>
                  <a:pt x="4182797" y="6124875"/>
                  <a:pt x="4168549" y="6124714"/>
                </a:cubicBezTo>
                <a:cubicBezTo>
                  <a:pt x="4149536" y="6124667"/>
                  <a:pt x="4131964" y="6129579"/>
                  <a:pt x="4115836" y="6139448"/>
                </a:cubicBezTo>
                <a:cubicBezTo>
                  <a:pt x="4099707" y="6149317"/>
                  <a:pt x="4086700" y="6164417"/>
                  <a:pt x="4076816" y="6184748"/>
                </a:cubicBezTo>
                <a:cubicBezTo>
                  <a:pt x="4066932" y="6205081"/>
                  <a:pt x="4061850" y="6230916"/>
                  <a:pt x="4061570" y="6262259"/>
                </a:cubicBezTo>
                <a:cubicBezTo>
                  <a:pt x="4061792" y="6292513"/>
                  <a:pt x="4066661" y="6317838"/>
                  <a:pt x="4076177" y="6338234"/>
                </a:cubicBezTo>
                <a:cubicBezTo>
                  <a:pt x="4085693" y="6358630"/>
                  <a:pt x="4098523" y="6373985"/>
                  <a:pt x="4114667" y="6384302"/>
                </a:cubicBezTo>
                <a:cubicBezTo>
                  <a:pt x="4130811" y="6394618"/>
                  <a:pt x="4148936" y="6399785"/>
                  <a:pt x="4169042" y="6399803"/>
                </a:cubicBezTo>
                <a:cubicBezTo>
                  <a:pt x="4182654" y="6399666"/>
                  <a:pt x="4194431" y="6397366"/>
                  <a:pt x="4204374" y="6392902"/>
                </a:cubicBezTo>
                <a:cubicBezTo>
                  <a:pt x="4214316" y="6388437"/>
                  <a:pt x="4222587" y="6382631"/>
                  <a:pt x="4229187" y="6375482"/>
                </a:cubicBezTo>
                <a:cubicBezTo>
                  <a:pt x="4235788" y="6368334"/>
                  <a:pt x="4240882" y="6360665"/>
                  <a:pt x="4244470" y="6352476"/>
                </a:cubicBezTo>
                <a:lnTo>
                  <a:pt x="4246935" y="6352476"/>
                </a:lnTo>
                <a:lnTo>
                  <a:pt x="4246935" y="6395859"/>
                </a:lnTo>
                <a:lnTo>
                  <a:pt x="4329265" y="6395859"/>
                </a:lnTo>
                <a:lnTo>
                  <a:pt x="4329265" y="6038933"/>
                </a:lnTo>
                <a:close/>
                <a:moveTo>
                  <a:pt x="2099755" y="6038933"/>
                </a:moveTo>
                <a:lnTo>
                  <a:pt x="2099755" y="6395859"/>
                </a:lnTo>
                <a:lnTo>
                  <a:pt x="2230398" y="6395859"/>
                </a:lnTo>
                <a:cubicBezTo>
                  <a:pt x="2266870" y="6395720"/>
                  <a:pt x="2298221" y="6388550"/>
                  <a:pt x="2324450" y="6374350"/>
                </a:cubicBezTo>
                <a:cubicBezTo>
                  <a:pt x="2350679" y="6360152"/>
                  <a:pt x="2370855" y="6339761"/>
                  <a:pt x="2384979" y="6313182"/>
                </a:cubicBezTo>
                <a:cubicBezTo>
                  <a:pt x="2399102" y="6286603"/>
                  <a:pt x="2406241" y="6254675"/>
                  <a:pt x="2406397" y="6217396"/>
                </a:cubicBezTo>
                <a:cubicBezTo>
                  <a:pt x="2406241" y="6180117"/>
                  <a:pt x="2399102" y="6148189"/>
                  <a:pt x="2384979" y="6121610"/>
                </a:cubicBezTo>
                <a:cubicBezTo>
                  <a:pt x="2370855" y="6095029"/>
                  <a:pt x="2350679" y="6074642"/>
                  <a:pt x="2324450" y="6060442"/>
                </a:cubicBezTo>
                <a:cubicBezTo>
                  <a:pt x="2298221" y="6046242"/>
                  <a:pt x="2266870" y="6039072"/>
                  <a:pt x="2230398" y="6038933"/>
                </a:cubicBezTo>
                <a:close/>
                <a:moveTo>
                  <a:pt x="5407171" y="6034002"/>
                </a:moveTo>
                <a:cubicBezTo>
                  <a:pt x="5375136" y="6034085"/>
                  <a:pt x="5346470" y="6041206"/>
                  <a:pt x="5321172" y="6055365"/>
                </a:cubicBezTo>
                <a:cubicBezTo>
                  <a:pt x="5295874" y="6069525"/>
                  <a:pt x="5275862" y="6090231"/>
                  <a:pt x="5261136" y="6117482"/>
                </a:cubicBezTo>
                <a:cubicBezTo>
                  <a:pt x="5246410" y="6144734"/>
                  <a:pt x="5238887" y="6178039"/>
                  <a:pt x="5238568" y="6217396"/>
                </a:cubicBezTo>
                <a:cubicBezTo>
                  <a:pt x="5238860" y="6256598"/>
                  <a:pt x="5246273" y="6289829"/>
                  <a:pt x="5260807" y="6317090"/>
                </a:cubicBezTo>
                <a:cubicBezTo>
                  <a:pt x="5275342" y="6344351"/>
                  <a:pt x="5295244" y="6365093"/>
                  <a:pt x="5320514" y="6379317"/>
                </a:cubicBezTo>
                <a:cubicBezTo>
                  <a:pt x="5345784" y="6393540"/>
                  <a:pt x="5374670" y="6400698"/>
                  <a:pt x="5407171" y="6400789"/>
                </a:cubicBezTo>
                <a:cubicBezTo>
                  <a:pt x="5431340" y="6400614"/>
                  <a:pt x="5452822" y="6396867"/>
                  <a:pt x="5471615" y="6389550"/>
                </a:cubicBezTo>
                <a:cubicBezTo>
                  <a:pt x="5490408" y="6382234"/>
                  <a:pt x="5506435" y="6372402"/>
                  <a:pt x="5519697" y="6360056"/>
                </a:cubicBezTo>
                <a:cubicBezTo>
                  <a:pt x="5532959" y="6347709"/>
                  <a:pt x="5543378" y="6333903"/>
                  <a:pt x="5550956" y="6318637"/>
                </a:cubicBezTo>
                <a:cubicBezTo>
                  <a:pt x="5558533" y="6303371"/>
                  <a:pt x="5563190" y="6287700"/>
                  <a:pt x="5564929" y="6271625"/>
                </a:cubicBezTo>
                <a:lnTo>
                  <a:pt x="5480134" y="6271132"/>
                </a:lnTo>
                <a:cubicBezTo>
                  <a:pt x="5476755" y="6288767"/>
                  <a:pt x="5468846" y="6302427"/>
                  <a:pt x="5456409" y="6312113"/>
                </a:cubicBezTo>
                <a:cubicBezTo>
                  <a:pt x="5443971" y="6321798"/>
                  <a:pt x="5428051" y="6326707"/>
                  <a:pt x="5408650" y="6326841"/>
                </a:cubicBezTo>
                <a:cubicBezTo>
                  <a:pt x="5382706" y="6326779"/>
                  <a:pt x="5362248" y="6317535"/>
                  <a:pt x="5347272" y="6299109"/>
                </a:cubicBezTo>
                <a:cubicBezTo>
                  <a:pt x="5332298" y="6280684"/>
                  <a:pt x="5324656" y="6253446"/>
                  <a:pt x="5324348" y="6217396"/>
                </a:cubicBezTo>
                <a:cubicBezTo>
                  <a:pt x="5324584" y="6182425"/>
                  <a:pt x="5332124" y="6155495"/>
                  <a:pt x="5346964" y="6136607"/>
                </a:cubicBezTo>
                <a:cubicBezTo>
                  <a:pt x="5361806" y="6117720"/>
                  <a:pt x="5382532" y="6108167"/>
                  <a:pt x="5409143" y="6107951"/>
                </a:cubicBezTo>
                <a:cubicBezTo>
                  <a:pt x="5429264" y="6108157"/>
                  <a:pt x="5445470" y="6113538"/>
                  <a:pt x="5457764" y="6124097"/>
                </a:cubicBezTo>
                <a:cubicBezTo>
                  <a:pt x="5470058" y="6134655"/>
                  <a:pt x="5477515" y="6149157"/>
                  <a:pt x="5480134" y="6167604"/>
                </a:cubicBezTo>
                <a:lnTo>
                  <a:pt x="5564929" y="6167604"/>
                </a:lnTo>
                <a:cubicBezTo>
                  <a:pt x="5561776" y="6139105"/>
                  <a:pt x="5553182" y="6114924"/>
                  <a:pt x="5539148" y="6095060"/>
                </a:cubicBezTo>
                <a:cubicBezTo>
                  <a:pt x="5525112" y="6075199"/>
                  <a:pt x="5506804" y="6060074"/>
                  <a:pt x="5484224" y="6049687"/>
                </a:cubicBezTo>
                <a:cubicBezTo>
                  <a:pt x="5461644" y="6039300"/>
                  <a:pt x="5435960" y="6034072"/>
                  <a:pt x="5407171" y="6034002"/>
                </a:cubicBezTo>
                <a:close/>
                <a:moveTo>
                  <a:pt x="5960691" y="6016255"/>
                </a:moveTo>
                <a:cubicBezTo>
                  <a:pt x="5948551" y="6016532"/>
                  <a:pt x="5938444" y="6020415"/>
                  <a:pt x="5930372" y="6027902"/>
                </a:cubicBezTo>
                <a:cubicBezTo>
                  <a:pt x="5922299" y="6035390"/>
                  <a:pt x="5918108" y="6044818"/>
                  <a:pt x="5917800" y="6056187"/>
                </a:cubicBezTo>
                <a:cubicBezTo>
                  <a:pt x="5918108" y="6067557"/>
                  <a:pt x="5922299" y="6076985"/>
                  <a:pt x="5930372" y="6084473"/>
                </a:cubicBezTo>
                <a:cubicBezTo>
                  <a:pt x="5938444" y="6091960"/>
                  <a:pt x="5948551" y="6095842"/>
                  <a:pt x="5960691" y="6096120"/>
                </a:cubicBezTo>
                <a:cubicBezTo>
                  <a:pt x="5972851" y="6095842"/>
                  <a:pt x="5983040" y="6091960"/>
                  <a:pt x="5991256" y="6084473"/>
                </a:cubicBezTo>
                <a:cubicBezTo>
                  <a:pt x="5999473" y="6076985"/>
                  <a:pt x="6003746" y="6067557"/>
                  <a:pt x="6004074" y="6056187"/>
                </a:cubicBezTo>
                <a:cubicBezTo>
                  <a:pt x="6003746" y="6044818"/>
                  <a:pt x="5999474" y="6035390"/>
                  <a:pt x="5991256" y="6027902"/>
                </a:cubicBezTo>
                <a:cubicBezTo>
                  <a:pt x="5983040" y="6020415"/>
                  <a:pt x="5972852" y="6016532"/>
                  <a:pt x="5960691" y="6016255"/>
                </a:cubicBezTo>
                <a:close/>
                <a:moveTo>
                  <a:pt x="3065091" y="6016255"/>
                </a:moveTo>
                <a:cubicBezTo>
                  <a:pt x="3052951" y="6016532"/>
                  <a:pt x="3042845" y="6020415"/>
                  <a:pt x="3034772" y="6027902"/>
                </a:cubicBezTo>
                <a:cubicBezTo>
                  <a:pt x="3026699" y="6035390"/>
                  <a:pt x="3022509" y="6044818"/>
                  <a:pt x="3022201" y="6056187"/>
                </a:cubicBezTo>
                <a:cubicBezTo>
                  <a:pt x="3022509" y="6067557"/>
                  <a:pt x="3026699" y="6076985"/>
                  <a:pt x="3034772" y="6084473"/>
                </a:cubicBezTo>
                <a:cubicBezTo>
                  <a:pt x="3042845" y="6091960"/>
                  <a:pt x="3052951" y="6095842"/>
                  <a:pt x="3065091" y="6096120"/>
                </a:cubicBezTo>
                <a:cubicBezTo>
                  <a:pt x="3077252" y="6095842"/>
                  <a:pt x="3087440" y="6091960"/>
                  <a:pt x="3095657" y="6084473"/>
                </a:cubicBezTo>
                <a:cubicBezTo>
                  <a:pt x="3103873" y="6076985"/>
                  <a:pt x="3108146" y="6067557"/>
                  <a:pt x="3108474" y="6056187"/>
                </a:cubicBezTo>
                <a:cubicBezTo>
                  <a:pt x="3108146" y="6044818"/>
                  <a:pt x="3103873" y="6035390"/>
                  <a:pt x="3095657" y="6027902"/>
                </a:cubicBezTo>
                <a:cubicBezTo>
                  <a:pt x="3087440" y="6020415"/>
                  <a:pt x="3077252" y="6016532"/>
                  <a:pt x="3065091" y="6016255"/>
                </a:cubicBezTo>
                <a:close/>
                <a:moveTo>
                  <a:pt x="1501363" y="3745708"/>
                </a:moveTo>
                <a:lnTo>
                  <a:pt x="1501363" y="3774357"/>
                </a:lnTo>
                <a:cubicBezTo>
                  <a:pt x="1501159" y="3796799"/>
                  <a:pt x="1493178" y="3814739"/>
                  <a:pt x="1477421" y="3828177"/>
                </a:cubicBezTo>
                <a:cubicBezTo>
                  <a:pt x="1461664" y="3841615"/>
                  <a:pt x="1441814" y="3848504"/>
                  <a:pt x="1417871" y="3848846"/>
                </a:cubicBezTo>
                <a:cubicBezTo>
                  <a:pt x="1400801" y="3848829"/>
                  <a:pt x="1387056" y="3844974"/>
                  <a:pt x="1376636" y="3837284"/>
                </a:cubicBezTo>
                <a:cubicBezTo>
                  <a:pt x="1366217" y="3829593"/>
                  <a:pt x="1360862" y="3818167"/>
                  <a:pt x="1360572" y="3803007"/>
                </a:cubicBezTo>
                <a:cubicBezTo>
                  <a:pt x="1360777" y="3788187"/>
                  <a:pt x="1365893" y="3776284"/>
                  <a:pt x="1375920" y="3767297"/>
                </a:cubicBezTo>
                <a:cubicBezTo>
                  <a:pt x="1385947" y="3758310"/>
                  <a:pt x="1399658" y="3752751"/>
                  <a:pt x="1417052" y="3750619"/>
                </a:cubicBezTo>
                <a:cubicBezTo>
                  <a:pt x="1424225" y="3749929"/>
                  <a:pt x="1433300" y="3749263"/>
                  <a:pt x="1444277" y="3748618"/>
                </a:cubicBezTo>
                <a:cubicBezTo>
                  <a:pt x="1455254" y="3747974"/>
                  <a:pt x="1466027" y="3747398"/>
                  <a:pt x="1476595" y="3746890"/>
                </a:cubicBezTo>
                <a:cubicBezTo>
                  <a:pt x="1487163" y="3746382"/>
                  <a:pt x="1495419" y="3745988"/>
                  <a:pt x="1501363" y="3745708"/>
                </a:cubicBezTo>
                <a:close/>
                <a:moveTo>
                  <a:pt x="2246099" y="3581997"/>
                </a:moveTo>
                <a:cubicBezTo>
                  <a:pt x="2270264" y="3582406"/>
                  <a:pt x="2289875" y="3589978"/>
                  <a:pt x="2304933" y="3604712"/>
                </a:cubicBezTo>
                <a:cubicBezTo>
                  <a:pt x="2319991" y="3619446"/>
                  <a:pt x="2327938" y="3638886"/>
                  <a:pt x="2328773" y="3663034"/>
                </a:cubicBezTo>
                <a:lnTo>
                  <a:pt x="2159333" y="3663034"/>
                </a:lnTo>
                <a:cubicBezTo>
                  <a:pt x="2160774" y="3639423"/>
                  <a:pt x="2169351" y="3620136"/>
                  <a:pt x="2185066" y="3605172"/>
                </a:cubicBezTo>
                <a:cubicBezTo>
                  <a:pt x="2200781" y="3590208"/>
                  <a:pt x="2221125" y="3582483"/>
                  <a:pt x="2246099" y="3581997"/>
                </a:cubicBezTo>
                <a:close/>
                <a:moveTo>
                  <a:pt x="2242825" y="3482133"/>
                </a:moveTo>
                <a:cubicBezTo>
                  <a:pt x="2198113" y="3482426"/>
                  <a:pt x="2159388" y="3492117"/>
                  <a:pt x="2126651" y="3511207"/>
                </a:cubicBezTo>
                <a:cubicBezTo>
                  <a:pt x="2093914" y="3530296"/>
                  <a:pt x="2068589" y="3557026"/>
                  <a:pt x="2050677" y="3591395"/>
                </a:cubicBezTo>
                <a:cubicBezTo>
                  <a:pt x="2032765" y="3625764"/>
                  <a:pt x="2023690" y="3666015"/>
                  <a:pt x="2023453" y="3712147"/>
                </a:cubicBezTo>
                <a:cubicBezTo>
                  <a:pt x="2024101" y="3783617"/>
                  <a:pt x="2044087" y="3839381"/>
                  <a:pt x="2083412" y="3879439"/>
                </a:cubicBezTo>
                <a:cubicBezTo>
                  <a:pt x="2122736" y="3919497"/>
                  <a:pt x="2177511" y="3939859"/>
                  <a:pt x="2247737" y="3940524"/>
                </a:cubicBezTo>
                <a:cubicBezTo>
                  <a:pt x="2305871" y="3940012"/>
                  <a:pt x="2352904" y="3927120"/>
                  <a:pt x="2388835" y="3901847"/>
                </a:cubicBezTo>
                <a:cubicBezTo>
                  <a:pt x="2424766" y="3876574"/>
                  <a:pt x="2447037" y="3841990"/>
                  <a:pt x="2455649" y="3798095"/>
                </a:cubicBezTo>
                <a:lnTo>
                  <a:pt x="2327136" y="3798095"/>
                </a:lnTo>
                <a:cubicBezTo>
                  <a:pt x="2321270" y="3811329"/>
                  <a:pt x="2311720" y="3821697"/>
                  <a:pt x="2298487" y="3829200"/>
                </a:cubicBezTo>
                <a:cubicBezTo>
                  <a:pt x="2285254" y="3836704"/>
                  <a:pt x="2269155" y="3840524"/>
                  <a:pt x="2250192" y="3840660"/>
                </a:cubicBezTo>
                <a:cubicBezTo>
                  <a:pt x="2222054" y="3840319"/>
                  <a:pt x="2199953" y="3831793"/>
                  <a:pt x="2183889" y="3815080"/>
                </a:cubicBezTo>
                <a:cubicBezTo>
                  <a:pt x="2167825" y="3798368"/>
                  <a:pt x="2159640" y="3775517"/>
                  <a:pt x="2159333" y="3746526"/>
                </a:cubicBezTo>
                <a:lnTo>
                  <a:pt x="2159333" y="3744071"/>
                </a:lnTo>
                <a:lnTo>
                  <a:pt x="2457287" y="3744071"/>
                </a:lnTo>
                <a:lnTo>
                  <a:pt x="2457287" y="3708873"/>
                </a:lnTo>
                <a:cubicBezTo>
                  <a:pt x="2456943" y="3659689"/>
                  <a:pt x="2447626" y="3618266"/>
                  <a:pt x="2429334" y="3584604"/>
                </a:cubicBezTo>
                <a:cubicBezTo>
                  <a:pt x="2411043" y="3550942"/>
                  <a:pt x="2385840" y="3525466"/>
                  <a:pt x="2353724" y="3508175"/>
                </a:cubicBezTo>
                <a:cubicBezTo>
                  <a:pt x="2321608" y="3490885"/>
                  <a:pt x="2284642" y="3482204"/>
                  <a:pt x="2242825" y="3482133"/>
                </a:cubicBezTo>
                <a:close/>
                <a:moveTo>
                  <a:pt x="1443246" y="3482133"/>
                </a:moveTo>
                <a:cubicBezTo>
                  <a:pt x="1401747" y="3482446"/>
                  <a:pt x="1366691" y="3489005"/>
                  <a:pt x="1338077" y="3501809"/>
                </a:cubicBezTo>
                <a:cubicBezTo>
                  <a:pt x="1309463" y="3514613"/>
                  <a:pt x="1287443" y="3531782"/>
                  <a:pt x="1272017" y="3553317"/>
                </a:cubicBezTo>
                <a:cubicBezTo>
                  <a:pt x="1256590" y="3574852"/>
                  <a:pt x="1247910" y="3598873"/>
                  <a:pt x="1245974" y="3625380"/>
                </a:cubicBezTo>
                <a:lnTo>
                  <a:pt x="1374488" y="3625380"/>
                </a:lnTo>
                <a:cubicBezTo>
                  <a:pt x="1377421" y="3610612"/>
                  <a:pt x="1384447" y="3599425"/>
                  <a:pt x="1395565" y="3591819"/>
                </a:cubicBezTo>
                <a:cubicBezTo>
                  <a:pt x="1406684" y="3584214"/>
                  <a:pt x="1421486" y="3580394"/>
                  <a:pt x="1439972" y="3580360"/>
                </a:cubicBezTo>
                <a:cubicBezTo>
                  <a:pt x="1458969" y="3580428"/>
                  <a:pt x="1473771" y="3584589"/>
                  <a:pt x="1484378" y="3592843"/>
                </a:cubicBezTo>
                <a:cubicBezTo>
                  <a:pt x="1494986" y="3601096"/>
                  <a:pt x="1500374" y="3613034"/>
                  <a:pt x="1500545" y="3628654"/>
                </a:cubicBezTo>
                <a:lnTo>
                  <a:pt x="1500545" y="3664671"/>
                </a:lnTo>
                <a:cubicBezTo>
                  <a:pt x="1493895" y="3664951"/>
                  <a:pt x="1484275" y="3665345"/>
                  <a:pt x="1471683" y="3665853"/>
                </a:cubicBezTo>
                <a:cubicBezTo>
                  <a:pt x="1459092" y="3666361"/>
                  <a:pt x="1445773" y="3666937"/>
                  <a:pt x="1431726" y="3667581"/>
                </a:cubicBezTo>
                <a:cubicBezTo>
                  <a:pt x="1417679" y="3668225"/>
                  <a:pt x="1405148" y="3668893"/>
                  <a:pt x="1394133" y="3669582"/>
                </a:cubicBezTo>
                <a:cubicBezTo>
                  <a:pt x="1364271" y="3671285"/>
                  <a:pt x="1336955" y="3676883"/>
                  <a:pt x="1312186" y="3686378"/>
                </a:cubicBezTo>
                <a:cubicBezTo>
                  <a:pt x="1287417" y="3695872"/>
                  <a:pt x="1267560" y="3710504"/>
                  <a:pt x="1252614" y="3730276"/>
                </a:cubicBezTo>
                <a:cubicBezTo>
                  <a:pt x="1237668" y="3750048"/>
                  <a:pt x="1229997" y="3776202"/>
                  <a:pt x="1229603" y="3808737"/>
                </a:cubicBezTo>
                <a:cubicBezTo>
                  <a:pt x="1229836" y="3838194"/>
                  <a:pt x="1236192" y="3862680"/>
                  <a:pt x="1248673" y="3882194"/>
                </a:cubicBezTo>
                <a:cubicBezTo>
                  <a:pt x="1261153" y="3901708"/>
                  <a:pt x="1278363" y="3916311"/>
                  <a:pt x="1300302" y="3926002"/>
                </a:cubicBezTo>
                <a:cubicBezTo>
                  <a:pt x="1322241" y="3935693"/>
                  <a:pt x="1347516" y="3940534"/>
                  <a:pt x="1376125" y="3940524"/>
                </a:cubicBezTo>
                <a:cubicBezTo>
                  <a:pt x="1407196" y="3940405"/>
                  <a:pt x="1433457" y="3934299"/>
                  <a:pt x="1454910" y="3922209"/>
                </a:cubicBezTo>
                <a:cubicBezTo>
                  <a:pt x="1476363" y="3910118"/>
                  <a:pt x="1493212" y="3892758"/>
                  <a:pt x="1505456" y="3870128"/>
                </a:cubicBezTo>
                <a:lnTo>
                  <a:pt x="1508730" y="3870128"/>
                </a:lnTo>
                <a:lnTo>
                  <a:pt x="1508730" y="3932338"/>
                </a:lnTo>
                <a:lnTo>
                  <a:pt x="1638881" y="3932338"/>
                </a:lnTo>
                <a:lnTo>
                  <a:pt x="1638881" y="3630292"/>
                </a:lnTo>
                <a:cubicBezTo>
                  <a:pt x="1638497" y="3598312"/>
                  <a:pt x="1629715" y="3571320"/>
                  <a:pt x="1612535" y="3549315"/>
                </a:cubicBezTo>
                <a:cubicBezTo>
                  <a:pt x="1595356" y="3527310"/>
                  <a:pt x="1572082" y="3510626"/>
                  <a:pt x="1542716" y="3499262"/>
                </a:cubicBezTo>
                <a:cubicBezTo>
                  <a:pt x="1513349" y="3487899"/>
                  <a:pt x="1480192" y="3482189"/>
                  <a:pt x="1443246" y="3482133"/>
                </a:cubicBezTo>
                <a:close/>
                <a:moveTo>
                  <a:pt x="904339" y="3331519"/>
                </a:moveTo>
                <a:cubicBezTo>
                  <a:pt x="851149" y="3331655"/>
                  <a:pt x="803551" y="3343479"/>
                  <a:pt x="761547" y="3366990"/>
                </a:cubicBezTo>
                <a:cubicBezTo>
                  <a:pt x="719543" y="3390500"/>
                  <a:pt x="686316" y="3424880"/>
                  <a:pt x="661865" y="3470128"/>
                </a:cubicBezTo>
                <a:cubicBezTo>
                  <a:pt x="637415" y="3515375"/>
                  <a:pt x="624924" y="3570673"/>
                  <a:pt x="624394" y="3636021"/>
                </a:cubicBezTo>
                <a:cubicBezTo>
                  <a:pt x="624879" y="3701112"/>
                  <a:pt x="637187" y="3756288"/>
                  <a:pt x="661320" y="3801551"/>
                </a:cubicBezTo>
                <a:cubicBezTo>
                  <a:pt x="685452" y="3846815"/>
                  <a:pt x="718497" y="3881254"/>
                  <a:pt x="760456" y="3904871"/>
                </a:cubicBezTo>
                <a:cubicBezTo>
                  <a:pt x="802414" y="3928488"/>
                  <a:pt x="850376" y="3940372"/>
                  <a:pt x="904339" y="3940524"/>
                </a:cubicBezTo>
                <a:cubicBezTo>
                  <a:pt x="944470" y="3940232"/>
                  <a:pt x="980137" y="3934012"/>
                  <a:pt x="1011340" y="3921863"/>
                </a:cubicBezTo>
                <a:cubicBezTo>
                  <a:pt x="1042543" y="3909715"/>
                  <a:pt x="1069155" y="3893391"/>
                  <a:pt x="1091175" y="3872891"/>
                </a:cubicBezTo>
                <a:cubicBezTo>
                  <a:pt x="1113195" y="3852391"/>
                  <a:pt x="1130495" y="3829467"/>
                  <a:pt x="1143076" y="3804119"/>
                </a:cubicBezTo>
                <a:cubicBezTo>
                  <a:pt x="1155657" y="3778772"/>
                  <a:pt x="1163391" y="3752753"/>
                  <a:pt x="1166277" y="3726063"/>
                </a:cubicBezTo>
                <a:lnTo>
                  <a:pt x="1025486" y="3725244"/>
                </a:lnTo>
                <a:cubicBezTo>
                  <a:pt x="1019875" y="3754524"/>
                  <a:pt x="1006744" y="3777205"/>
                  <a:pt x="986093" y="3793286"/>
                </a:cubicBezTo>
                <a:cubicBezTo>
                  <a:pt x="965441" y="3809368"/>
                  <a:pt x="939009" y="3817519"/>
                  <a:pt x="906795" y="3817741"/>
                </a:cubicBezTo>
                <a:cubicBezTo>
                  <a:pt x="863719" y="3817638"/>
                  <a:pt x="829749" y="3802290"/>
                  <a:pt x="804885" y="3771697"/>
                </a:cubicBezTo>
                <a:cubicBezTo>
                  <a:pt x="780021" y="3741104"/>
                  <a:pt x="767334" y="3695878"/>
                  <a:pt x="766822" y="3636021"/>
                </a:cubicBezTo>
                <a:cubicBezTo>
                  <a:pt x="767215" y="3577955"/>
                  <a:pt x="779732" y="3533242"/>
                  <a:pt x="804373" y="3501880"/>
                </a:cubicBezTo>
                <a:cubicBezTo>
                  <a:pt x="829015" y="3470520"/>
                  <a:pt x="863429" y="3454661"/>
                  <a:pt x="907614" y="3454302"/>
                </a:cubicBezTo>
                <a:cubicBezTo>
                  <a:pt x="941021" y="3454643"/>
                  <a:pt x="967931" y="3463579"/>
                  <a:pt x="988344" y="3481110"/>
                </a:cubicBezTo>
                <a:cubicBezTo>
                  <a:pt x="1008756" y="3498641"/>
                  <a:pt x="1021137" y="3522720"/>
                  <a:pt x="1025486" y="3553348"/>
                </a:cubicBezTo>
                <a:lnTo>
                  <a:pt x="1166277" y="3553348"/>
                </a:lnTo>
                <a:cubicBezTo>
                  <a:pt x="1161042" y="3506028"/>
                  <a:pt x="1146773" y="3465878"/>
                  <a:pt x="1123470" y="3432899"/>
                </a:cubicBezTo>
                <a:cubicBezTo>
                  <a:pt x="1100166" y="3399919"/>
                  <a:pt x="1069768" y="3374806"/>
                  <a:pt x="1032276" y="3357561"/>
                </a:cubicBezTo>
                <a:cubicBezTo>
                  <a:pt x="994785" y="3340316"/>
                  <a:pt x="952139" y="3331635"/>
                  <a:pt x="904339" y="3331519"/>
                </a:cubicBezTo>
                <a:close/>
                <a:moveTo>
                  <a:pt x="1904762" y="3311874"/>
                </a:moveTo>
                <a:cubicBezTo>
                  <a:pt x="1857985" y="3311891"/>
                  <a:pt x="1821184" y="3324544"/>
                  <a:pt x="1794359" y="3349834"/>
                </a:cubicBezTo>
                <a:cubicBezTo>
                  <a:pt x="1767535" y="3375124"/>
                  <a:pt x="1753858" y="3412948"/>
                  <a:pt x="1753329" y="3463306"/>
                </a:cubicBezTo>
                <a:lnTo>
                  <a:pt x="1753329" y="3487863"/>
                </a:lnTo>
                <a:lnTo>
                  <a:pt x="1692756" y="3487863"/>
                </a:lnTo>
                <a:lnTo>
                  <a:pt x="1692756" y="3589364"/>
                </a:lnTo>
                <a:lnTo>
                  <a:pt x="1753329" y="3589364"/>
                </a:lnTo>
                <a:lnTo>
                  <a:pt x="1753329" y="3932338"/>
                </a:lnTo>
                <a:lnTo>
                  <a:pt x="1891665" y="3932338"/>
                </a:lnTo>
                <a:lnTo>
                  <a:pt x="1891665" y="3589364"/>
                </a:lnTo>
                <a:lnTo>
                  <a:pt x="1975976" y="3589364"/>
                </a:lnTo>
                <a:lnTo>
                  <a:pt x="1975976" y="3487863"/>
                </a:lnTo>
                <a:lnTo>
                  <a:pt x="1891665" y="3487863"/>
                </a:lnTo>
                <a:lnTo>
                  <a:pt x="1891665" y="3466581"/>
                </a:lnTo>
                <a:cubicBezTo>
                  <a:pt x="1891751" y="3449920"/>
                  <a:pt x="1896491" y="3437812"/>
                  <a:pt x="1905888" y="3430257"/>
                </a:cubicBezTo>
                <a:cubicBezTo>
                  <a:pt x="1915284" y="3422703"/>
                  <a:pt x="1928824" y="3418985"/>
                  <a:pt x="1946508" y="3419104"/>
                </a:cubicBezTo>
                <a:cubicBezTo>
                  <a:pt x="1949766" y="3419104"/>
                  <a:pt x="1954506" y="3419309"/>
                  <a:pt x="1960731" y="3419718"/>
                </a:cubicBezTo>
                <a:cubicBezTo>
                  <a:pt x="1966955" y="3420128"/>
                  <a:pt x="1974766" y="3420741"/>
                  <a:pt x="1984162" y="3421560"/>
                </a:cubicBezTo>
                <a:lnTo>
                  <a:pt x="1984162" y="3319241"/>
                </a:lnTo>
                <a:cubicBezTo>
                  <a:pt x="1972463" y="3316785"/>
                  <a:pt x="1960253" y="3314943"/>
                  <a:pt x="1947532" y="3313715"/>
                </a:cubicBezTo>
                <a:cubicBezTo>
                  <a:pt x="1934810" y="3312488"/>
                  <a:pt x="1920553" y="3311874"/>
                  <a:pt x="1904762" y="3311874"/>
                </a:cubicBezTo>
                <a:close/>
                <a:moveTo>
                  <a:pt x="2251829" y="3300414"/>
                </a:moveTo>
                <a:lnTo>
                  <a:pt x="2192075" y="3431383"/>
                </a:lnTo>
                <a:lnTo>
                  <a:pt x="2287027" y="3431383"/>
                </a:lnTo>
                <a:lnTo>
                  <a:pt x="2374613" y="3300414"/>
                </a:lnTo>
                <a:close/>
                <a:moveTo>
                  <a:pt x="2073375" y="2278766"/>
                </a:moveTo>
                <a:cubicBezTo>
                  <a:pt x="2108382" y="2279559"/>
                  <a:pt x="2135227" y="2295114"/>
                  <a:pt x="2153910" y="2325427"/>
                </a:cubicBezTo>
                <a:cubicBezTo>
                  <a:pt x="2172592" y="2355741"/>
                  <a:pt x="2182024" y="2396054"/>
                  <a:pt x="2182206" y="2446365"/>
                </a:cubicBezTo>
                <a:cubicBezTo>
                  <a:pt x="2182024" y="2496677"/>
                  <a:pt x="2172592" y="2536989"/>
                  <a:pt x="2153910" y="2567303"/>
                </a:cubicBezTo>
                <a:cubicBezTo>
                  <a:pt x="2135227" y="2597617"/>
                  <a:pt x="2108382" y="2613171"/>
                  <a:pt x="2073375" y="2613964"/>
                </a:cubicBezTo>
                <a:cubicBezTo>
                  <a:pt x="2037325" y="2613171"/>
                  <a:pt x="2009845" y="2597617"/>
                  <a:pt x="1990936" y="2567303"/>
                </a:cubicBezTo>
                <a:cubicBezTo>
                  <a:pt x="1972027" y="2536989"/>
                  <a:pt x="1962504" y="2496677"/>
                  <a:pt x="1962368" y="2446365"/>
                </a:cubicBezTo>
                <a:cubicBezTo>
                  <a:pt x="1962504" y="2396054"/>
                  <a:pt x="1972027" y="2355741"/>
                  <a:pt x="1990936" y="2325427"/>
                </a:cubicBezTo>
                <a:cubicBezTo>
                  <a:pt x="2009845" y="2295114"/>
                  <a:pt x="2037325" y="2279559"/>
                  <a:pt x="2073375" y="2278766"/>
                </a:cubicBezTo>
                <a:close/>
                <a:moveTo>
                  <a:pt x="3042748" y="2275501"/>
                </a:moveTo>
                <a:cubicBezTo>
                  <a:pt x="3074876" y="2276045"/>
                  <a:pt x="3100950" y="2286112"/>
                  <a:pt x="3120970" y="2305701"/>
                </a:cubicBezTo>
                <a:cubicBezTo>
                  <a:pt x="3140990" y="2325291"/>
                  <a:pt x="3151556" y="2351138"/>
                  <a:pt x="3152667" y="2383243"/>
                </a:cubicBezTo>
                <a:lnTo>
                  <a:pt x="2927388" y="2383243"/>
                </a:lnTo>
                <a:cubicBezTo>
                  <a:pt x="2929304" y="2351852"/>
                  <a:pt x="2940708" y="2326209"/>
                  <a:pt x="2961602" y="2306314"/>
                </a:cubicBezTo>
                <a:cubicBezTo>
                  <a:pt x="2982494" y="2286418"/>
                  <a:pt x="3009544" y="2276147"/>
                  <a:pt x="3042748" y="2275501"/>
                </a:cubicBezTo>
                <a:close/>
                <a:moveTo>
                  <a:pt x="2464784" y="2150346"/>
                </a:moveTo>
                <a:lnTo>
                  <a:pt x="2464784" y="2763062"/>
                </a:lnTo>
                <a:cubicBezTo>
                  <a:pt x="2465147" y="2783173"/>
                  <a:pt x="2460068" y="2798182"/>
                  <a:pt x="2449547" y="2808091"/>
                </a:cubicBezTo>
                <a:cubicBezTo>
                  <a:pt x="2439027" y="2817999"/>
                  <a:pt x="2420889" y="2822941"/>
                  <a:pt x="2395132" y="2822919"/>
                </a:cubicBezTo>
                <a:cubicBezTo>
                  <a:pt x="2391935" y="2822941"/>
                  <a:pt x="2388534" y="2822896"/>
                  <a:pt x="2384929" y="2822783"/>
                </a:cubicBezTo>
                <a:cubicBezTo>
                  <a:pt x="2381324" y="2822669"/>
                  <a:pt x="2377107" y="2822352"/>
                  <a:pt x="2372278" y="2821830"/>
                </a:cubicBezTo>
                <a:lnTo>
                  <a:pt x="2372278" y="2962222"/>
                </a:lnTo>
                <a:lnTo>
                  <a:pt x="2410368" y="2963310"/>
                </a:lnTo>
                <a:cubicBezTo>
                  <a:pt x="2484101" y="2964149"/>
                  <a:pt x="2542053" y="2949411"/>
                  <a:pt x="2584225" y="2919098"/>
                </a:cubicBezTo>
                <a:cubicBezTo>
                  <a:pt x="2626397" y="2888784"/>
                  <a:pt x="2647891" y="2837860"/>
                  <a:pt x="2648707" y="2766327"/>
                </a:cubicBezTo>
                <a:lnTo>
                  <a:pt x="2648707" y="2150346"/>
                </a:lnTo>
                <a:close/>
                <a:moveTo>
                  <a:pt x="3691536" y="2142727"/>
                </a:moveTo>
                <a:cubicBezTo>
                  <a:pt x="3629624" y="2143144"/>
                  <a:pt x="3576539" y="2156096"/>
                  <a:pt x="3532281" y="2181584"/>
                </a:cubicBezTo>
                <a:cubicBezTo>
                  <a:pt x="3488024" y="2207072"/>
                  <a:pt x="3454044" y="2242597"/>
                  <a:pt x="3430343" y="2288158"/>
                </a:cubicBezTo>
                <a:cubicBezTo>
                  <a:pt x="3406642" y="2333719"/>
                  <a:pt x="3394671" y="2386817"/>
                  <a:pt x="3394429" y="2447453"/>
                </a:cubicBezTo>
                <a:cubicBezTo>
                  <a:pt x="3394651" y="2508090"/>
                  <a:pt x="3406542" y="2561188"/>
                  <a:pt x="3430102" y="2606749"/>
                </a:cubicBezTo>
                <a:cubicBezTo>
                  <a:pt x="3453661" y="2652310"/>
                  <a:pt x="3487560" y="2687834"/>
                  <a:pt x="3531798" y="2713323"/>
                </a:cubicBezTo>
                <a:cubicBezTo>
                  <a:pt x="3576035" y="2738810"/>
                  <a:pt x="3629282" y="2751763"/>
                  <a:pt x="3691536" y="2752179"/>
                </a:cubicBezTo>
                <a:cubicBezTo>
                  <a:pt x="3746530" y="2751884"/>
                  <a:pt x="3793985" y="2741833"/>
                  <a:pt x="3833903" y="2722029"/>
                </a:cubicBezTo>
                <a:cubicBezTo>
                  <a:pt x="3873821" y="2702224"/>
                  <a:pt x="3904912" y="2674439"/>
                  <a:pt x="3927175" y="2638673"/>
                </a:cubicBezTo>
                <a:cubicBezTo>
                  <a:pt x="3949438" y="2602907"/>
                  <a:pt x="3961584" y="2560933"/>
                  <a:pt x="3963613" y="2512752"/>
                </a:cubicBezTo>
                <a:lnTo>
                  <a:pt x="3792749" y="2512752"/>
                </a:lnTo>
                <a:cubicBezTo>
                  <a:pt x="3788554" y="2544403"/>
                  <a:pt x="3777626" y="2568437"/>
                  <a:pt x="3759964" y="2584852"/>
                </a:cubicBezTo>
                <a:cubicBezTo>
                  <a:pt x="3742302" y="2601267"/>
                  <a:pt x="3720218" y="2609520"/>
                  <a:pt x="3693713" y="2609611"/>
                </a:cubicBezTo>
                <a:cubicBezTo>
                  <a:pt x="3659046" y="2609430"/>
                  <a:pt x="3631793" y="2595372"/>
                  <a:pt x="3611954" y="2567439"/>
                </a:cubicBezTo>
                <a:cubicBezTo>
                  <a:pt x="3592115" y="2539506"/>
                  <a:pt x="3582003" y="2498785"/>
                  <a:pt x="3581618" y="2445277"/>
                </a:cubicBezTo>
                <a:cubicBezTo>
                  <a:pt x="3582071" y="2392290"/>
                  <a:pt x="3592320" y="2351886"/>
                  <a:pt x="3612362" y="2324067"/>
                </a:cubicBezTo>
                <a:cubicBezTo>
                  <a:pt x="3632405" y="2296247"/>
                  <a:pt x="3659522" y="2282235"/>
                  <a:pt x="3693713" y="2282031"/>
                </a:cubicBezTo>
                <a:cubicBezTo>
                  <a:pt x="3721578" y="2282371"/>
                  <a:pt x="3743934" y="2291213"/>
                  <a:pt x="3760780" y="2308558"/>
                </a:cubicBezTo>
                <a:cubicBezTo>
                  <a:pt x="3777626" y="2325903"/>
                  <a:pt x="3788282" y="2349710"/>
                  <a:pt x="3792749" y="2379978"/>
                </a:cubicBezTo>
                <a:lnTo>
                  <a:pt x="3963613" y="2379978"/>
                </a:lnTo>
                <a:cubicBezTo>
                  <a:pt x="3961887" y="2331824"/>
                  <a:pt x="3949740" y="2290039"/>
                  <a:pt x="3927175" y="2254622"/>
                </a:cubicBezTo>
                <a:cubicBezTo>
                  <a:pt x="3904609" y="2219205"/>
                  <a:pt x="3873277" y="2191769"/>
                  <a:pt x="3833178" y="2172314"/>
                </a:cubicBezTo>
                <a:cubicBezTo>
                  <a:pt x="3793078" y="2152858"/>
                  <a:pt x="3745864" y="2142996"/>
                  <a:pt x="3691536" y="2142727"/>
                </a:cubicBezTo>
                <a:close/>
                <a:moveTo>
                  <a:pt x="3038395" y="2142727"/>
                </a:moveTo>
                <a:cubicBezTo>
                  <a:pt x="2978948" y="2143117"/>
                  <a:pt x="2927462" y="2156002"/>
                  <a:pt x="2883936" y="2181383"/>
                </a:cubicBezTo>
                <a:cubicBezTo>
                  <a:pt x="2840411" y="2206763"/>
                  <a:pt x="2806740" y="2242301"/>
                  <a:pt x="2782925" y="2287996"/>
                </a:cubicBezTo>
                <a:cubicBezTo>
                  <a:pt x="2759110" y="2333692"/>
                  <a:pt x="2747045" y="2387207"/>
                  <a:pt x="2746729" y="2448542"/>
                </a:cubicBezTo>
                <a:cubicBezTo>
                  <a:pt x="2747591" y="2543564"/>
                  <a:pt x="2774164" y="2617705"/>
                  <a:pt x="2826448" y="2670964"/>
                </a:cubicBezTo>
                <a:cubicBezTo>
                  <a:pt x="2878732" y="2724223"/>
                  <a:pt x="2951557" y="2751294"/>
                  <a:pt x="3044925" y="2752179"/>
                </a:cubicBezTo>
                <a:cubicBezTo>
                  <a:pt x="3122217" y="2751498"/>
                  <a:pt x="3184750" y="2734358"/>
                  <a:pt x="3232522" y="2700757"/>
                </a:cubicBezTo>
                <a:cubicBezTo>
                  <a:pt x="3280294" y="2667155"/>
                  <a:pt x="3309905" y="2621174"/>
                  <a:pt x="3321354" y="2562814"/>
                </a:cubicBezTo>
                <a:lnTo>
                  <a:pt x="3150490" y="2562814"/>
                </a:lnTo>
                <a:cubicBezTo>
                  <a:pt x="3142691" y="2580408"/>
                  <a:pt x="3129994" y="2594193"/>
                  <a:pt x="3112400" y="2604169"/>
                </a:cubicBezTo>
                <a:cubicBezTo>
                  <a:pt x="3094806" y="2614146"/>
                  <a:pt x="3073402" y="2619224"/>
                  <a:pt x="3048190" y="2619405"/>
                </a:cubicBezTo>
                <a:cubicBezTo>
                  <a:pt x="3010779" y="2618952"/>
                  <a:pt x="2981395" y="2607616"/>
                  <a:pt x="2960037" y="2585396"/>
                </a:cubicBezTo>
                <a:cubicBezTo>
                  <a:pt x="2938679" y="2563177"/>
                  <a:pt x="2927796" y="2532794"/>
                  <a:pt x="2927388" y="2494251"/>
                </a:cubicBezTo>
                <a:lnTo>
                  <a:pt x="2927388" y="2490986"/>
                </a:lnTo>
                <a:lnTo>
                  <a:pt x="3323531" y="2490986"/>
                </a:lnTo>
                <a:lnTo>
                  <a:pt x="3323531" y="2444188"/>
                </a:lnTo>
                <a:cubicBezTo>
                  <a:pt x="3323074" y="2378796"/>
                  <a:pt x="3310686" y="2323722"/>
                  <a:pt x="3286368" y="2278968"/>
                </a:cubicBezTo>
                <a:cubicBezTo>
                  <a:pt x="3262048" y="2234213"/>
                  <a:pt x="3228540" y="2200341"/>
                  <a:pt x="3185840" y="2177352"/>
                </a:cubicBezTo>
                <a:cubicBezTo>
                  <a:pt x="3143141" y="2154363"/>
                  <a:pt x="3093993" y="2142822"/>
                  <a:pt x="3038395" y="2142727"/>
                </a:cubicBezTo>
                <a:close/>
                <a:moveTo>
                  <a:pt x="2072287" y="2142727"/>
                </a:moveTo>
                <a:cubicBezTo>
                  <a:pt x="2010374" y="2143124"/>
                  <a:pt x="1957289" y="2155995"/>
                  <a:pt x="1913031" y="2181342"/>
                </a:cubicBezTo>
                <a:cubicBezTo>
                  <a:pt x="1868774" y="2206689"/>
                  <a:pt x="1834794" y="2242133"/>
                  <a:pt x="1811093" y="2287674"/>
                </a:cubicBezTo>
                <a:cubicBezTo>
                  <a:pt x="1787393" y="2333215"/>
                  <a:pt x="1775421" y="2386474"/>
                  <a:pt x="1775179" y="2447453"/>
                </a:cubicBezTo>
                <a:cubicBezTo>
                  <a:pt x="1775421" y="2508432"/>
                  <a:pt x="1787393" y="2561692"/>
                  <a:pt x="1811093" y="2607232"/>
                </a:cubicBezTo>
                <a:cubicBezTo>
                  <a:pt x="1834794" y="2652774"/>
                  <a:pt x="1868774" y="2688217"/>
                  <a:pt x="1913031" y="2713564"/>
                </a:cubicBezTo>
                <a:cubicBezTo>
                  <a:pt x="1957289" y="2738911"/>
                  <a:pt x="2010374" y="2751783"/>
                  <a:pt x="2072287" y="2752179"/>
                </a:cubicBezTo>
                <a:cubicBezTo>
                  <a:pt x="2134199" y="2751783"/>
                  <a:pt x="2187284" y="2738911"/>
                  <a:pt x="2231542" y="2713564"/>
                </a:cubicBezTo>
                <a:cubicBezTo>
                  <a:pt x="2275800" y="2688217"/>
                  <a:pt x="2309779" y="2652774"/>
                  <a:pt x="2333480" y="2607232"/>
                </a:cubicBezTo>
                <a:cubicBezTo>
                  <a:pt x="2357181" y="2561692"/>
                  <a:pt x="2369153" y="2508432"/>
                  <a:pt x="2369394" y="2447453"/>
                </a:cubicBezTo>
                <a:cubicBezTo>
                  <a:pt x="2369153" y="2386474"/>
                  <a:pt x="2357181" y="2333215"/>
                  <a:pt x="2333480" y="2287674"/>
                </a:cubicBezTo>
                <a:cubicBezTo>
                  <a:pt x="2309779" y="2242133"/>
                  <a:pt x="2275800" y="2206689"/>
                  <a:pt x="2231542" y="2181342"/>
                </a:cubicBezTo>
                <a:cubicBezTo>
                  <a:pt x="2187284" y="2155995"/>
                  <a:pt x="2134199" y="2143124"/>
                  <a:pt x="2072287" y="2142727"/>
                </a:cubicBezTo>
                <a:close/>
                <a:moveTo>
                  <a:pt x="1673586" y="2141639"/>
                </a:moveTo>
                <a:cubicBezTo>
                  <a:pt x="1640574" y="2141616"/>
                  <a:pt x="1611915" y="2151185"/>
                  <a:pt x="1587609" y="2170343"/>
                </a:cubicBezTo>
                <a:cubicBezTo>
                  <a:pt x="1563304" y="2189502"/>
                  <a:pt x="1545528" y="2218388"/>
                  <a:pt x="1534282" y="2257000"/>
                </a:cubicBezTo>
                <a:lnTo>
                  <a:pt x="1528841" y="2257000"/>
                </a:lnTo>
                <a:lnTo>
                  <a:pt x="1528841" y="2150346"/>
                </a:lnTo>
                <a:lnTo>
                  <a:pt x="1350359" y="2150346"/>
                </a:lnTo>
                <a:lnTo>
                  <a:pt x="1350359" y="2741296"/>
                </a:lnTo>
                <a:lnTo>
                  <a:pt x="1534282" y="2741296"/>
                </a:lnTo>
                <a:lnTo>
                  <a:pt x="1534282" y="2418069"/>
                </a:lnTo>
                <a:cubicBezTo>
                  <a:pt x="1534940" y="2382178"/>
                  <a:pt x="1546140" y="2353564"/>
                  <a:pt x="1567884" y="2332229"/>
                </a:cubicBezTo>
                <a:cubicBezTo>
                  <a:pt x="1589627" y="2310894"/>
                  <a:pt x="1617969" y="2299966"/>
                  <a:pt x="1652908" y="2299444"/>
                </a:cubicBezTo>
                <a:cubicBezTo>
                  <a:pt x="1664856" y="2299466"/>
                  <a:pt x="1677689" y="2300237"/>
                  <a:pt x="1691406" y="2301756"/>
                </a:cubicBezTo>
                <a:cubicBezTo>
                  <a:pt x="1705124" y="2303275"/>
                  <a:pt x="1716596" y="2305407"/>
                  <a:pt x="1725824" y="2308150"/>
                </a:cubicBezTo>
                <a:lnTo>
                  <a:pt x="1725824" y="2148169"/>
                </a:lnTo>
                <a:cubicBezTo>
                  <a:pt x="1718070" y="2146468"/>
                  <a:pt x="1709636" y="2144972"/>
                  <a:pt x="1700521" y="2143680"/>
                </a:cubicBezTo>
                <a:cubicBezTo>
                  <a:pt x="1691406" y="2142387"/>
                  <a:pt x="1682428" y="2141707"/>
                  <a:pt x="1673586" y="2141639"/>
                </a:cubicBezTo>
                <a:close/>
                <a:moveTo>
                  <a:pt x="831609" y="2103548"/>
                </a:moveTo>
                <a:lnTo>
                  <a:pt x="929557" y="2103548"/>
                </a:lnTo>
                <a:cubicBezTo>
                  <a:pt x="973225" y="2103956"/>
                  <a:pt x="1006418" y="2114840"/>
                  <a:pt x="1029137" y="2136198"/>
                </a:cubicBezTo>
                <a:cubicBezTo>
                  <a:pt x="1051855" y="2157556"/>
                  <a:pt x="1063282" y="2186940"/>
                  <a:pt x="1063418" y="2224351"/>
                </a:cubicBezTo>
                <a:cubicBezTo>
                  <a:pt x="1063282" y="2261852"/>
                  <a:pt x="1051855" y="2291599"/>
                  <a:pt x="1029137" y="2313592"/>
                </a:cubicBezTo>
                <a:cubicBezTo>
                  <a:pt x="1006418" y="2335585"/>
                  <a:pt x="973225" y="2346830"/>
                  <a:pt x="929557" y="2347329"/>
                </a:cubicBezTo>
                <a:lnTo>
                  <a:pt x="831609" y="2347329"/>
                </a:lnTo>
                <a:close/>
                <a:moveTo>
                  <a:pt x="4094638" y="2008866"/>
                </a:moveTo>
                <a:lnTo>
                  <a:pt x="4094638" y="2150346"/>
                </a:lnTo>
                <a:lnTo>
                  <a:pt x="4015191" y="2150346"/>
                </a:lnTo>
                <a:lnTo>
                  <a:pt x="4015191" y="2285296"/>
                </a:lnTo>
                <a:lnTo>
                  <a:pt x="4094638" y="2285296"/>
                </a:lnTo>
                <a:lnTo>
                  <a:pt x="4094638" y="2576962"/>
                </a:lnTo>
                <a:cubicBezTo>
                  <a:pt x="4094683" y="2636546"/>
                  <a:pt x="4112821" y="2680351"/>
                  <a:pt x="4149053" y="2708375"/>
                </a:cubicBezTo>
                <a:cubicBezTo>
                  <a:pt x="4185284" y="2736399"/>
                  <a:pt x="4236072" y="2750274"/>
                  <a:pt x="4301416" y="2750002"/>
                </a:cubicBezTo>
                <a:cubicBezTo>
                  <a:pt x="4323182" y="2749866"/>
                  <a:pt x="4341683" y="2749050"/>
                  <a:pt x="4356919" y="2747553"/>
                </a:cubicBezTo>
                <a:cubicBezTo>
                  <a:pt x="4372156" y="2746057"/>
                  <a:pt x="4384127" y="2744696"/>
                  <a:pt x="4392833" y="2743472"/>
                </a:cubicBezTo>
                <a:lnTo>
                  <a:pt x="4392833" y="2603081"/>
                </a:lnTo>
                <a:cubicBezTo>
                  <a:pt x="4382018" y="2603715"/>
                  <a:pt x="4370455" y="2604350"/>
                  <a:pt x="4358144" y="2604985"/>
                </a:cubicBezTo>
                <a:cubicBezTo>
                  <a:pt x="4345832" y="2605620"/>
                  <a:pt x="4335629" y="2605711"/>
                  <a:pt x="4327535" y="2605258"/>
                </a:cubicBezTo>
                <a:cubicBezTo>
                  <a:pt x="4311641" y="2605054"/>
                  <a:pt x="4299352" y="2601381"/>
                  <a:pt x="4290669" y="2594239"/>
                </a:cubicBezTo>
                <a:cubicBezTo>
                  <a:pt x="4281985" y="2587096"/>
                  <a:pt x="4277586" y="2574445"/>
                  <a:pt x="4277473" y="2556284"/>
                </a:cubicBezTo>
                <a:lnTo>
                  <a:pt x="4277473" y="2285296"/>
                </a:lnTo>
                <a:lnTo>
                  <a:pt x="4385215" y="2285296"/>
                </a:lnTo>
                <a:lnTo>
                  <a:pt x="4385215" y="2150346"/>
                </a:lnTo>
                <a:lnTo>
                  <a:pt x="4277473" y="2150346"/>
                </a:lnTo>
                <a:lnTo>
                  <a:pt x="4277473" y="2008866"/>
                </a:lnTo>
                <a:close/>
                <a:moveTo>
                  <a:pt x="646597" y="1953362"/>
                </a:moveTo>
                <a:lnTo>
                  <a:pt x="646597" y="2741296"/>
                </a:lnTo>
                <a:lnTo>
                  <a:pt x="831609" y="2741296"/>
                </a:lnTo>
                <a:lnTo>
                  <a:pt x="831609" y="2494251"/>
                </a:lnTo>
                <a:lnTo>
                  <a:pt x="963294" y="2494251"/>
                </a:lnTo>
                <a:cubicBezTo>
                  <a:pt x="1023769" y="2493942"/>
                  <a:pt x="1075739" y="2482709"/>
                  <a:pt x="1119204" y="2460553"/>
                </a:cubicBezTo>
                <a:cubicBezTo>
                  <a:pt x="1162669" y="2438397"/>
                  <a:pt x="1196097" y="2407173"/>
                  <a:pt x="1219489" y="2366878"/>
                </a:cubicBezTo>
                <a:cubicBezTo>
                  <a:pt x="1242881" y="2326584"/>
                  <a:pt x="1254705" y="2279075"/>
                  <a:pt x="1254960" y="2224351"/>
                </a:cubicBezTo>
                <a:cubicBezTo>
                  <a:pt x="1254711" y="2170641"/>
                  <a:pt x="1243116" y="2123521"/>
                  <a:pt x="1220175" y="2082992"/>
                </a:cubicBezTo>
                <a:cubicBezTo>
                  <a:pt x="1197233" y="2042462"/>
                  <a:pt x="1164436" y="2010821"/>
                  <a:pt x="1121784" y="1988067"/>
                </a:cubicBezTo>
                <a:cubicBezTo>
                  <a:pt x="1079131" y="1965313"/>
                  <a:pt x="1028115" y="1953745"/>
                  <a:pt x="968736" y="1953362"/>
                </a:cubicBezTo>
                <a:close/>
                <a:moveTo>
                  <a:pt x="2556201" y="1903300"/>
                </a:moveTo>
                <a:cubicBezTo>
                  <a:pt x="2529402" y="1903912"/>
                  <a:pt x="2507092" y="1912483"/>
                  <a:pt x="2489271" y="1929011"/>
                </a:cubicBezTo>
                <a:cubicBezTo>
                  <a:pt x="2471450" y="1945540"/>
                  <a:pt x="2462199" y="1966354"/>
                  <a:pt x="2461519" y="1991453"/>
                </a:cubicBezTo>
                <a:cubicBezTo>
                  <a:pt x="2462199" y="2016552"/>
                  <a:pt x="2471450" y="2037366"/>
                  <a:pt x="2489271" y="2053895"/>
                </a:cubicBezTo>
                <a:cubicBezTo>
                  <a:pt x="2507092" y="2070423"/>
                  <a:pt x="2529402" y="2078993"/>
                  <a:pt x="2556201" y="2079606"/>
                </a:cubicBezTo>
                <a:cubicBezTo>
                  <a:pt x="2583046" y="2078993"/>
                  <a:pt x="2605538" y="2070423"/>
                  <a:pt x="2623676" y="2053895"/>
                </a:cubicBezTo>
                <a:cubicBezTo>
                  <a:pt x="2641815" y="2037366"/>
                  <a:pt x="2651247" y="2016552"/>
                  <a:pt x="2651972" y="1991453"/>
                </a:cubicBezTo>
                <a:cubicBezTo>
                  <a:pt x="2651247" y="1966354"/>
                  <a:pt x="2641815" y="1945540"/>
                  <a:pt x="2623676" y="1929011"/>
                </a:cubicBezTo>
                <a:cubicBezTo>
                  <a:pt x="2605538" y="1912483"/>
                  <a:pt x="2583046" y="1903912"/>
                  <a:pt x="2556201" y="1903300"/>
                </a:cubicBezTo>
                <a:close/>
                <a:moveTo>
                  <a:pt x="2451650" y="943359"/>
                </a:moveTo>
                <a:cubicBezTo>
                  <a:pt x="2487700" y="943994"/>
                  <a:pt x="2515180" y="958504"/>
                  <a:pt x="2534089" y="986891"/>
                </a:cubicBezTo>
                <a:cubicBezTo>
                  <a:pt x="2552998" y="1015278"/>
                  <a:pt x="2562521" y="1053731"/>
                  <a:pt x="2562657" y="1102252"/>
                </a:cubicBezTo>
                <a:cubicBezTo>
                  <a:pt x="2562521" y="1151815"/>
                  <a:pt x="2552998" y="1190903"/>
                  <a:pt x="2534089" y="1219516"/>
                </a:cubicBezTo>
                <a:cubicBezTo>
                  <a:pt x="2515180" y="1248130"/>
                  <a:pt x="2487700" y="1262731"/>
                  <a:pt x="2451650" y="1263321"/>
                </a:cubicBezTo>
                <a:cubicBezTo>
                  <a:pt x="2416030" y="1262731"/>
                  <a:pt x="2388505" y="1248130"/>
                  <a:pt x="2369074" y="1219516"/>
                </a:cubicBezTo>
                <a:cubicBezTo>
                  <a:pt x="2349644" y="1190903"/>
                  <a:pt x="2339804" y="1151815"/>
                  <a:pt x="2339554" y="1102252"/>
                </a:cubicBezTo>
                <a:cubicBezTo>
                  <a:pt x="2339804" y="1052779"/>
                  <a:pt x="2349644" y="1014053"/>
                  <a:pt x="2369074" y="986075"/>
                </a:cubicBezTo>
                <a:cubicBezTo>
                  <a:pt x="2388505" y="958096"/>
                  <a:pt x="2416030" y="943858"/>
                  <a:pt x="2451650" y="943359"/>
                </a:cubicBezTo>
                <a:close/>
                <a:moveTo>
                  <a:pt x="1765850" y="943359"/>
                </a:moveTo>
                <a:cubicBezTo>
                  <a:pt x="1801900" y="943994"/>
                  <a:pt x="1829380" y="958504"/>
                  <a:pt x="1848289" y="986891"/>
                </a:cubicBezTo>
                <a:cubicBezTo>
                  <a:pt x="1867198" y="1015278"/>
                  <a:pt x="1876721" y="1053731"/>
                  <a:pt x="1876857" y="1102252"/>
                </a:cubicBezTo>
                <a:cubicBezTo>
                  <a:pt x="1876721" y="1151815"/>
                  <a:pt x="1867198" y="1190903"/>
                  <a:pt x="1848289" y="1219516"/>
                </a:cubicBezTo>
                <a:cubicBezTo>
                  <a:pt x="1829380" y="1248130"/>
                  <a:pt x="1801900" y="1262731"/>
                  <a:pt x="1765850" y="1263321"/>
                </a:cubicBezTo>
                <a:cubicBezTo>
                  <a:pt x="1730230" y="1262731"/>
                  <a:pt x="1702705" y="1248130"/>
                  <a:pt x="1683274" y="1219516"/>
                </a:cubicBezTo>
                <a:cubicBezTo>
                  <a:pt x="1663844" y="1190903"/>
                  <a:pt x="1654004" y="1151815"/>
                  <a:pt x="1653754" y="1102252"/>
                </a:cubicBezTo>
                <a:cubicBezTo>
                  <a:pt x="1654004" y="1052779"/>
                  <a:pt x="1663844" y="1014053"/>
                  <a:pt x="1683274" y="986075"/>
                </a:cubicBezTo>
                <a:cubicBezTo>
                  <a:pt x="1702705" y="958096"/>
                  <a:pt x="1730230" y="943858"/>
                  <a:pt x="1765850" y="943359"/>
                </a:cubicBezTo>
                <a:close/>
                <a:moveTo>
                  <a:pt x="997031" y="805144"/>
                </a:moveTo>
                <a:lnTo>
                  <a:pt x="1003561" y="805144"/>
                </a:lnTo>
                <a:lnTo>
                  <a:pt x="1092802" y="1088104"/>
                </a:lnTo>
                <a:lnTo>
                  <a:pt x="907790" y="1088104"/>
                </a:lnTo>
                <a:close/>
                <a:moveTo>
                  <a:pt x="2514771" y="799702"/>
                </a:moveTo>
                <a:cubicBezTo>
                  <a:pt x="2483654" y="800059"/>
                  <a:pt x="2457011" y="805513"/>
                  <a:pt x="2434841" y="816067"/>
                </a:cubicBezTo>
                <a:cubicBezTo>
                  <a:pt x="2412672" y="826621"/>
                  <a:pt x="2394493" y="840138"/>
                  <a:pt x="2380305" y="856617"/>
                </a:cubicBezTo>
                <a:cubicBezTo>
                  <a:pt x="2366117" y="873096"/>
                  <a:pt x="2355435" y="890401"/>
                  <a:pt x="2348261" y="908533"/>
                </a:cubicBezTo>
                <a:lnTo>
                  <a:pt x="2341731" y="908533"/>
                </a:lnTo>
                <a:lnTo>
                  <a:pt x="2341731" y="807321"/>
                </a:lnTo>
                <a:lnTo>
                  <a:pt x="2159984" y="807321"/>
                </a:lnTo>
                <a:lnTo>
                  <a:pt x="2159984" y="1620285"/>
                </a:lnTo>
                <a:lnTo>
                  <a:pt x="2343907" y="1620285"/>
                </a:lnTo>
                <a:lnTo>
                  <a:pt x="2343907" y="1302500"/>
                </a:lnTo>
                <a:lnTo>
                  <a:pt x="2348261" y="1302500"/>
                </a:lnTo>
                <a:cubicBezTo>
                  <a:pt x="2355818" y="1320578"/>
                  <a:pt x="2366822" y="1337507"/>
                  <a:pt x="2381273" y="1353287"/>
                </a:cubicBezTo>
                <a:cubicBezTo>
                  <a:pt x="2395723" y="1369068"/>
                  <a:pt x="2413982" y="1381885"/>
                  <a:pt x="2436051" y="1391741"/>
                </a:cubicBezTo>
                <a:cubicBezTo>
                  <a:pt x="2458119" y="1401596"/>
                  <a:pt x="2484359" y="1406675"/>
                  <a:pt x="2514771" y="1406977"/>
                </a:cubicBezTo>
                <a:cubicBezTo>
                  <a:pt x="2558801" y="1406937"/>
                  <a:pt x="2598558" y="1395530"/>
                  <a:pt x="2634042" y="1372756"/>
                </a:cubicBezTo>
                <a:cubicBezTo>
                  <a:pt x="2669526" y="1349982"/>
                  <a:pt x="2697754" y="1316083"/>
                  <a:pt x="2718728" y="1271060"/>
                </a:cubicBezTo>
                <a:cubicBezTo>
                  <a:pt x="2739701" y="1226036"/>
                  <a:pt x="2750436" y="1170130"/>
                  <a:pt x="2750934" y="1103340"/>
                </a:cubicBezTo>
                <a:cubicBezTo>
                  <a:pt x="2750336" y="1034152"/>
                  <a:pt x="2739197" y="977116"/>
                  <a:pt x="2717519" y="932234"/>
                </a:cubicBezTo>
                <a:cubicBezTo>
                  <a:pt x="2695840" y="887352"/>
                  <a:pt x="2667208" y="854017"/>
                  <a:pt x="2631623" y="832231"/>
                </a:cubicBezTo>
                <a:cubicBezTo>
                  <a:pt x="2596038" y="810445"/>
                  <a:pt x="2557088" y="799602"/>
                  <a:pt x="2514771" y="799702"/>
                </a:cubicBezTo>
                <a:close/>
                <a:moveTo>
                  <a:pt x="1828971" y="799702"/>
                </a:moveTo>
                <a:cubicBezTo>
                  <a:pt x="1797854" y="800059"/>
                  <a:pt x="1771211" y="805513"/>
                  <a:pt x="1749041" y="816067"/>
                </a:cubicBezTo>
                <a:cubicBezTo>
                  <a:pt x="1726872" y="826621"/>
                  <a:pt x="1708693" y="840138"/>
                  <a:pt x="1694505" y="856617"/>
                </a:cubicBezTo>
                <a:cubicBezTo>
                  <a:pt x="1680317" y="873096"/>
                  <a:pt x="1669635" y="890401"/>
                  <a:pt x="1662461" y="908533"/>
                </a:cubicBezTo>
                <a:lnTo>
                  <a:pt x="1655931" y="908533"/>
                </a:lnTo>
                <a:lnTo>
                  <a:pt x="1655931" y="807321"/>
                </a:lnTo>
                <a:lnTo>
                  <a:pt x="1474184" y="807321"/>
                </a:lnTo>
                <a:lnTo>
                  <a:pt x="1474184" y="1620285"/>
                </a:lnTo>
                <a:lnTo>
                  <a:pt x="1658107" y="1620285"/>
                </a:lnTo>
                <a:lnTo>
                  <a:pt x="1658107" y="1302500"/>
                </a:lnTo>
                <a:lnTo>
                  <a:pt x="1662461" y="1302500"/>
                </a:lnTo>
                <a:cubicBezTo>
                  <a:pt x="1670018" y="1320578"/>
                  <a:pt x="1681022" y="1337507"/>
                  <a:pt x="1695472" y="1353287"/>
                </a:cubicBezTo>
                <a:cubicBezTo>
                  <a:pt x="1709923" y="1369068"/>
                  <a:pt x="1728182" y="1381885"/>
                  <a:pt x="1750251" y="1391741"/>
                </a:cubicBezTo>
                <a:cubicBezTo>
                  <a:pt x="1772319" y="1401596"/>
                  <a:pt x="1798559" y="1406675"/>
                  <a:pt x="1828971" y="1406977"/>
                </a:cubicBezTo>
                <a:cubicBezTo>
                  <a:pt x="1873001" y="1406937"/>
                  <a:pt x="1912758" y="1395530"/>
                  <a:pt x="1948242" y="1372756"/>
                </a:cubicBezTo>
                <a:cubicBezTo>
                  <a:pt x="1983726" y="1349982"/>
                  <a:pt x="2011955" y="1316083"/>
                  <a:pt x="2032928" y="1271060"/>
                </a:cubicBezTo>
                <a:cubicBezTo>
                  <a:pt x="2053901" y="1226036"/>
                  <a:pt x="2064637" y="1170130"/>
                  <a:pt x="2065134" y="1103340"/>
                </a:cubicBezTo>
                <a:cubicBezTo>
                  <a:pt x="2064536" y="1034152"/>
                  <a:pt x="2053398" y="977116"/>
                  <a:pt x="2031719" y="932234"/>
                </a:cubicBezTo>
                <a:cubicBezTo>
                  <a:pt x="2010040" y="887352"/>
                  <a:pt x="1981408" y="854017"/>
                  <a:pt x="1945823" y="832231"/>
                </a:cubicBezTo>
                <a:cubicBezTo>
                  <a:pt x="1910238" y="810445"/>
                  <a:pt x="1871288" y="799602"/>
                  <a:pt x="1828971" y="799702"/>
                </a:cubicBezTo>
                <a:close/>
                <a:moveTo>
                  <a:pt x="877318" y="610337"/>
                </a:moveTo>
                <a:lnTo>
                  <a:pt x="609595" y="1398270"/>
                </a:lnTo>
                <a:lnTo>
                  <a:pt x="809843" y="1398270"/>
                </a:lnTo>
                <a:lnTo>
                  <a:pt x="863170" y="1229583"/>
                </a:lnTo>
                <a:lnTo>
                  <a:pt x="1137423" y="1229583"/>
                </a:lnTo>
                <a:lnTo>
                  <a:pt x="1190750" y="1398270"/>
                </a:lnTo>
                <a:lnTo>
                  <a:pt x="1389910" y="1398270"/>
                </a:lnTo>
                <a:lnTo>
                  <a:pt x="1123275" y="610337"/>
                </a:lnTo>
                <a:close/>
                <a:moveTo>
                  <a:pt x="0" y="0"/>
                </a:moveTo>
                <a:lnTo>
                  <a:pt x="6591300" y="0"/>
                </a:lnTo>
                <a:lnTo>
                  <a:pt x="6591300" y="13833985"/>
                </a:lnTo>
                <a:lnTo>
                  <a:pt x="0" y="138339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56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가구, 벽, 주방 및 식당 테이블, 실내이(가) 표시된 사진&#10;&#10;자동 생성된 설명">
            <a:extLst>
              <a:ext uri="{FF2B5EF4-FFF2-40B4-BE49-F238E27FC236}">
                <a16:creationId xmlns:a16="http://schemas.microsoft.com/office/drawing/2014/main" id="{A4DC96E9-8394-DBC8-A49B-F2CB5BD6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2" b="312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C25382B-2F9F-ECDF-6EEF-AACF5B0AE763}"/>
              </a:ext>
            </a:extLst>
          </p:cNvPr>
          <p:cNvSpPr/>
          <p:nvPr/>
        </p:nvSpPr>
        <p:spPr>
          <a:xfrm>
            <a:off x="5600700" y="-6916993"/>
            <a:ext cx="6591300" cy="13833985"/>
          </a:xfrm>
          <a:custGeom>
            <a:avLst/>
            <a:gdLst/>
            <a:ahLst/>
            <a:cxnLst/>
            <a:rect l="l" t="t" r="r" b="b"/>
            <a:pathLst>
              <a:path w="6591300" h="13833985">
                <a:moveTo>
                  <a:pt x="5982829" y="13281509"/>
                </a:moveTo>
                <a:cubicBezTo>
                  <a:pt x="6006412" y="13281651"/>
                  <a:pt x="6024044" y="13283567"/>
                  <a:pt x="6035726" y="13287259"/>
                </a:cubicBezTo>
                <a:cubicBezTo>
                  <a:pt x="6047409" y="13290950"/>
                  <a:pt x="6053242" y="13296767"/>
                  <a:pt x="6053224" y="13304708"/>
                </a:cubicBezTo>
                <a:cubicBezTo>
                  <a:pt x="6053242" y="13312882"/>
                  <a:pt x="6047409" y="13318932"/>
                  <a:pt x="6035726" y="13322857"/>
                </a:cubicBezTo>
                <a:cubicBezTo>
                  <a:pt x="6024044" y="13326781"/>
                  <a:pt x="6006412" y="13328731"/>
                  <a:pt x="5982829" y="13328706"/>
                </a:cubicBezTo>
                <a:cubicBezTo>
                  <a:pt x="5958698" y="13328731"/>
                  <a:pt x="5940866" y="13326781"/>
                  <a:pt x="5929332" y="13322857"/>
                </a:cubicBezTo>
                <a:cubicBezTo>
                  <a:pt x="5917800" y="13318932"/>
                  <a:pt x="5912167" y="13312882"/>
                  <a:pt x="5912434" y="13304708"/>
                </a:cubicBezTo>
                <a:cubicBezTo>
                  <a:pt x="5912167" y="13296767"/>
                  <a:pt x="5917800" y="13290950"/>
                  <a:pt x="5929332" y="13287259"/>
                </a:cubicBezTo>
                <a:cubicBezTo>
                  <a:pt x="5940866" y="13283567"/>
                  <a:pt x="5958698" y="13281651"/>
                  <a:pt x="5982829" y="13281509"/>
                </a:cubicBezTo>
                <a:close/>
                <a:moveTo>
                  <a:pt x="5982829" y="13238312"/>
                </a:moveTo>
                <a:cubicBezTo>
                  <a:pt x="5942098" y="13238403"/>
                  <a:pt x="5910467" y="13244120"/>
                  <a:pt x="5887935" y="13255461"/>
                </a:cubicBezTo>
                <a:cubicBezTo>
                  <a:pt x="5865403" y="13266802"/>
                  <a:pt x="5853970" y="13283217"/>
                  <a:pt x="5853637" y="13304708"/>
                </a:cubicBezTo>
                <a:cubicBezTo>
                  <a:pt x="5853970" y="13326565"/>
                  <a:pt x="5865403" y="13343147"/>
                  <a:pt x="5887935" y="13354455"/>
                </a:cubicBezTo>
                <a:cubicBezTo>
                  <a:pt x="5910467" y="13365762"/>
                  <a:pt x="5942098" y="13371445"/>
                  <a:pt x="5982829" y="13371504"/>
                </a:cubicBezTo>
                <a:cubicBezTo>
                  <a:pt x="6009467" y="13371486"/>
                  <a:pt x="6032320" y="13368943"/>
                  <a:pt x="6051388" y="13363875"/>
                </a:cubicBezTo>
                <a:cubicBezTo>
                  <a:pt x="6070456" y="13358806"/>
                  <a:pt x="6085102" y="13351315"/>
                  <a:pt x="6095326" y="13341402"/>
                </a:cubicBezTo>
                <a:cubicBezTo>
                  <a:pt x="6105550" y="13331489"/>
                  <a:pt x="6110716" y="13319257"/>
                  <a:pt x="6110821" y="13304708"/>
                </a:cubicBezTo>
                <a:cubicBezTo>
                  <a:pt x="6110716" y="13290415"/>
                  <a:pt x="6105550" y="13278337"/>
                  <a:pt x="6095326" y="13268473"/>
                </a:cubicBezTo>
                <a:cubicBezTo>
                  <a:pt x="6085102" y="13258609"/>
                  <a:pt x="6070456" y="13251123"/>
                  <a:pt x="6051388" y="13246015"/>
                </a:cubicBezTo>
                <a:cubicBezTo>
                  <a:pt x="6032320" y="13240907"/>
                  <a:pt x="6009467" y="13238339"/>
                  <a:pt x="5982829" y="13238312"/>
                </a:cubicBezTo>
                <a:close/>
                <a:moveTo>
                  <a:pt x="5164256" y="13204714"/>
                </a:moveTo>
                <a:lnTo>
                  <a:pt x="5164256" y="13283909"/>
                </a:lnTo>
                <a:lnTo>
                  <a:pt x="5025464" y="13283909"/>
                </a:lnTo>
                <a:lnTo>
                  <a:pt x="5025464" y="13330706"/>
                </a:lnTo>
                <a:lnTo>
                  <a:pt x="5361044" y="13330706"/>
                </a:lnTo>
                <a:lnTo>
                  <a:pt x="5361044" y="13283909"/>
                </a:lnTo>
                <a:lnTo>
                  <a:pt x="5221852" y="13283909"/>
                </a:lnTo>
                <a:lnTo>
                  <a:pt x="5221852" y="13204714"/>
                </a:lnTo>
                <a:close/>
                <a:moveTo>
                  <a:pt x="4413614" y="13189915"/>
                </a:moveTo>
                <a:lnTo>
                  <a:pt x="4413614" y="13241912"/>
                </a:lnTo>
                <a:lnTo>
                  <a:pt x="4547205" y="13241912"/>
                </a:lnTo>
                <a:lnTo>
                  <a:pt x="4547205" y="13189915"/>
                </a:lnTo>
                <a:close/>
                <a:moveTo>
                  <a:pt x="5947231" y="13149117"/>
                </a:moveTo>
                <a:cubicBezTo>
                  <a:pt x="5958430" y="13150484"/>
                  <a:pt x="5970430" y="13151150"/>
                  <a:pt x="5983229" y="13151117"/>
                </a:cubicBezTo>
                <a:cubicBezTo>
                  <a:pt x="5989342" y="13151121"/>
                  <a:pt x="5995316" y="13150963"/>
                  <a:pt x="6001153" y="13150642"/>
                </a:cubicBezTo>
                <a:cubicBezTo>
                  <a:pt x="6006990" y="13150321"/>
                  <a:pt x="6012615" y="13149813"/>
                  <a:pt x="6018027" y="13149117"/>
                </a:cubicBezTo>
                <a:lnTo>
                  <a:pt x="6018027" y="13176316"/>
                </a:lnTo>
                <a:lnTo>
                  <a:pt x="5947231" y="13176316"/>
                </a:lnTo>
                <a:close/>
                <a:moveTo>
                  <a:pt x="4765034" y="13126719"/>
                </a:moveTo>
                <a:lnTo>
                  <a:pt x="4915024" y="13126719"/>
                </a:lnTo>
                <a:lnTo>
                  <a:pt x="4915024" y="13173916"/>
                </a:lnTo>
                <a:lnTo>
                  <a:pt x="4765034" y="13173916"/>
                </a:lnTo>
                <a:close/>
                <a:moveTo>
                  <a:pt x="5983229" y="13053923"/>
                </a:moveTo>
                <a:cubicBezTo>
                  <a:pt x="6007536" y="13053906"/>
                  <a:pt x="6026118" y="13056140"/>
                  <a:pt x="6038976" y="13060623"/>
                </a:cubicBezTo>
                <a:cubicBezTo>
                  <a:pt x="6051834" y="13065106"/>
                  <a:pt x="6058316" y="13071939"/>
                  <a:pt x="6058424" y="13081121"/>
                </a:cubicBezTo>
                <a:cubicBezTo>
                  <a:pt x="6058316" y="13090288"/>
                  <a:pt x="6051834" y="13097054"/>
                  <a:pt x="6038976" y="13101420"/>
                </a:cubicBezTo>
                <a:cubicBezTo>
                  <a:pt x="6026118" y="13105787"/>
                  <a:pt x="6007536" y="13107953"/>
                  <a:pt x="5983229" y="13107920"/>
                </a:cubicBezTo>
                <a:cubicBezTo>
                  <a:pt x="5958564" y="13107953"/>
                  <a:pt x="5939898" y="13105787"/>
                  <a:pt x="5927232" y="13101420"/>
                </a:cubicBezTo>
                <a:cubicBezTo>
                  <a:pt x="5914567" y="13097054"/>
                  <a:pt x="5908300" y="13090288"/>
                  <a:pt x="5908434" y="13081121"/>
                </a:cubicBezTo>
                <a:cubicBezTo>
                  <a:pt x="5908300" y="13071939"/>
                  <a:pt x="5914567" y="13065106"/>
                  <a:pt x="5927232" y="13060623"/>
                </a:cubicBezTo>
                <a:cubicBezTo>
                  <a:pt x="5939898" y="13056140"/>
                  <a:pt x="5958564" y="13053906"/>
                  <a:pt x="5983229" y="13053923"/>
                </a:cubicBezTo>
                <a:close/>
                <a:moveTo>
                  <a:pt x="5477214" y="13044324"/>
                </a:moveTo>
                <a:lnTo>
                  <a:pt x="5477214" y="13283909"/>
                </a:lnTo>
                <a:lnTo>
                  <a:pt x="5502812" y="13283909"/>
                </a:lnTo>
                <a:cubicBezTo>
                  <a:pt x="5521378" y="13284176"/>
                  <a:pt x="5541243" y="13283542"/>
                  <a:pt x="5562408" y="13282009"/>
                </a:cubicBezTo>
                <a:cubicBezTo>
                  <a:pt x="5583574" y="13280476"/>
                  <a:pt x="5606239" y="13277643"/>
                  <a:pt x="5630404" y="13273510"/>
                </a:cubicBezTo>
                <a:lnTo>
                  <a:pt x="5624804" y="13223913"/>
                </a:lnTo>
                <a:cubicBezTo>
                  <a:pt x="5608593" y="13226975"/>
                  <a:pt x="5592969" y="13229250"/>
                  <a:pt x="5577932" y="13230737"/>
                </a:cubicBezTo>
                <a:cubicBezTo>
                  <a:pt x="5562896" y="13232225"/>
                  <a:pt x="5548522" y="13233150"/>
                  <a:pt x="5534810" y="13233512"/>
                </a:cubicBezTo>
                <a:lnTo>
                  <a:pt x="5534810" y="13044324"/>
                </a:lnTo>
                <a:close/>
                <a:moveTo>
                  <a:pt x="5053463" y="13031124"/>
                </a:moveTo>
                <a:lnTo>
                  <a:pt x="5053463" y="13077122"/>
                </a:lnTo>
                <a:lnTo>
                  <a:pt x="5161456" y="13077122"/>
                </a:lnTo>
                <a:cubicBezTo>
                  <a:pt x="5159372" y="13092161"/>
                  <a:pt x="5153585" y="13106457"/>
                  <a:pt x="5144094" y="13120008"/>
                </a:cubicBezTo>
                <a:cubicBezTo>
                  <a:pt x="5134604" y="13133559"/>
                  <a:pt x="5121113" y="13145321"/>
                  <a:pt x="5103622" y="13155295"/>
                </a:cubicBezTo>
                <a:cubicBezTo>
                  <a:pt x="5086132" y="13165268"/>
                  <a:pt x="5064346" y="13172408"/>
                  <a:pt x="5038264" y="13176716"/>
                </a:cubicBezTo>
                <a:lnTo>
                  <a:pt x="5060662" y="13222313"/>
                </a:lnTo>
                <a:cubicBezTo>
                  <a:pt x="5093090" y="13216342"/>
                  <a:pt x="5120380" y="13206035"/>
                  <a:pt x="5142532" y="13191390"/>
                </a:cubicBezTo>
                <a:cubicBezTo>
                  <a:pt x="5164685" y="13176745"/>
                  <a:pt x="5181526" y="13158788"/>
                  <a:pt x="5193054" y="13137518"/>
                </a:cubicBezTo>
                <a:cubicBezTo>
                  <a:pt x="5204778" y="13158271"/>
                  <a:pt x="5221878" y="13175711"/>
                  <a:pt x="5244351" y="13189840"/>
                </a:cubicBezTo>
                <a:cubicBezTo>
                  <a:pt x="5266824" y="13203968"/>
                  <a:pt x="5294523" y="13213859"/>
                  <a:pt x="5327446" y="13219513"/>
                </a:cubicBezTo>
                <a:lnTo>
                  <a:pt x="5349844" y="13174316"/>
                </a:lnTo>
                <a:cubicBezTo>
                  <a:pt x="5322839" y="13170286"/>
                  <a:pt x="5300366" y="13163457"/>
                  <a:pt x="5282426" y="13153828"/>
                </a:cubicBezTo>
                <a:cubicBezTo>
                  <a:pt x="5264487" y="13144199"/>
                  <a:pt x="5250725" y="13132748"/>
                  <a:pt x="5241140" y="13119475"/>
                </a:cubicBezTo>
                <a:cubicBezTo>
                  <a:pt x="5231556" y="13106201"/>
                  <a:pt x="5225793" y="13092084"/>
                  <a:pt x="5223852" y="13077122"/>
                </a:cubicBezTo>
                <a:lnTo>
                  <a:pt x="5331446" y="13077122"/>
                </a:lnTo>
                <a:lnTo>
                  <a:pt x="5331446" y="13031124"/>
                </a:lnTo>
                <a:close/>
                <a:moveTo>
                  <a:pt x="4707438" y="13027525"/>
                </a:moveTo>
                <a:lnTo>
                  <a:pt x="4707438" y="13219513"/>
                </a:lnTo>
                <a:lnTo>
                  <a:pt x="4811831" y="13219513"/>
                </a:lnTo>
                <a:lnTo>
                  <a:pt x="4811831" y="13283909"/>
                </a:lnTo>
                <a:lnTo>
                  <a:pt x="4673040" y="13283909"/>
                </a:lnTo>
                <a:lnTo>
                  <a:pt x="4673040" y="13330706"/>
                </a:lnTo>
                <a:lnTo>
                  <a:pt x="5008619" y="13330706"/>
                </a:lnTo>
                <a:lnTo>
                  <a:pt x="5008619" y="13283909"/>
                </a:lnTo>
                <a:lnTo>
                  <a:pt x="4868628" y="13283909"/>
                </a:lnTo>
                <a:lnTo>
                  <a:pt x="4868628" y="13219513"/>
                </a:lnTo>
                <a:lnTo>
                  <a:pt x="4972621" y="13219513"/>
                </a:lnTo>
                <a:lnTo>
                  <a:pt x="4972621" y="13027525"/>
                </a:lnTo>
                <a:lnTo>
                  <a:pt x="4915024" y="13027525"/>
                </a:lnTo>
                <a:lnTo>
                  <a:pt x="4915024" y="13081521"/>
                </a:lnTo>
                <a:lnTo>
                  <a:pt x="4765034" y="13081521"/>
                </a:lnTo>
                <a:lnTo>
                  <a:pt x="4765034" y="13027525"/>
                </a:lnTo>
                <a:close/>
                <a:moveTo>
                  <a:pt x="5983229" y="13009526"/>
                </a:moveTo>
                <a:cubicBezTo>
                  <a:pt x="5955752" y="13009713"/>
                  <a:pt x="5931956" y="13012671"/>
                  <a:pt x="5911841" y="13018399"/>
                </a:cubicBezTo>
                <a:cubicBezTo>
                  <a:pt x="5891726" y="13024127"/>
                  <a:pt x="5876167" y="13032300"/>
                  <a:pt x="5865162" y="13042916"/>
                </a:cubicBezTo>
                <a:cubicBezTo>
                  <a:pt x="5854158" y="13053533"/>
                  <a:pt x="5848583" y="13066268"/>
                  <a:pt x="5848437" y="13081121"/>
                </a:cubicBezTo>
                <a:cubicBezTo>
                  <a:pt x="5848508" y="13092850"/>
                  <a:pt x="5852016" y="13103191"/>
                  <a:pt x="5858962" y="13112144"/>
                </a:cubicBezTo>
                <a:cubicBezTo>
                  <a:pt x="5865907" y="13121098"/>
                  <a:pt x="5875865" y="13128489"/>
                  <a:pt x="5888834" y="13134318"/>
                </a:cubicBezTo>
                <a:lnTo>
                  <a:pt x="5888834" y="13176316"/>
                </a:lnTo>
                <a:lnTo>
                  <a:pt x="5816039" y="13176316"/>
                </a:lnTo>
                <a:lnTo>
                  <a:pt x="5816039" y="13222313"/>
                </a:lnTo>
                <a:lnTo>
                  <a:pt x="6150818" y="13222313"/>
                </a:lnTo>
                <a:lnTo>
                  <a:pt x="6150818" y="13176316"/>
                </a:lnTo>
                <a:lnTo>
                  <a:pt x="6075624" y="13176316"/>
                </a:lnTo>
                <a:lnTo>
                  <a:pt x="6075624" y="13135118"/>
                </a:lnTo>
                <a:cubicBezTo>
                  <a:pt x="6089102" y="13129281"/>
                  <a:pt x="6099493" y="13121806"/>
                  <a:pt x="6106796" y="13112694"/>
                </a:cubicBezTo>
                <a:cubicBezTo>
                  <a:pt x="6114100" y="13103583"/>
                  <a:pt x="6117842" y="13093058"/>
                  <a:pt x="6118020" y="13081121"/>
                </a:cubicBezTo>
                <a:cubicBezTo>
                  <a:pt x="6117742" y="13066268"/>
                  <a:pt x="6112078" y="13053533"/>
                  <a:pt x="6101030" y="13042916"/>
                </a:cubicBezTo>
                <a:cubicBezTo>
                  <a:pt x="6089980" y="13032300"/>
                  <a:pt x="6074421" y="13024127"/>
                  <a:pt x="6054351" y="13018399"/>
                </a:cubicBezTo>
                <a:cubicBezTo>
                  <a:pt x="6034280" y="13012671"/>
                  <a:pt x="6010573" y="13009713"/>
                  <a:pt x="5983229" y="13009526"/>
                </a:cubicBezTo>
                <a:close/>
                <a:moveTo>
                  <a:pt x="5725998" y="13004726"/>
                </a:moveTo>
                <a:lnTo>
                  <a:pt x="5725998" y="13144318"/>
                </a:lnTo>
                <a:lnTo>
                  <a:pt x="5697200" y="13144318"/>
                </a:lnTo>
                <a:lnTo>
                  <a:pt x="5697200" y="13010326"/>
                </a:lnTo>
                <a:lnTo>
                  <a:pt x="5643603" y="13010326"/>
                </a:lnTo>
                <a:lnTo>
                  <a:pt x="5643603" y="13354305"/>
                </a:lnTo>
                <a:lnTo>
                  <a:pt x="5697200" y="13354305"/>
                </a:lnTo>
                <a:lnTo>
                  <a:pt x="5697200" y="13190315"/>
                </a:lnTo>
                <a:lnTo>
                  <a:pt x="5725998" y="13190315"/>
                </a:lnTo>
                <a:lnTo>
                  <a:pt x="5725998" y="13371904"/>
                </a:lnTo>
                <a:lnTo>
                  <a:pt x="5780795" y="13371904"/>
                </a:lnTo>
                <a:lnTo>
                  <a:pt x="5780795" y="13004726"/>
                </a:lnTo>
                <a:close/>
                <a:moveTo>
                  <a:pt x="3324108" y="12714139"/>
                </a:moveTo>
                <a:cubicBezTo>
                  <a:pt x="3388272" y="12714525"/>
                  <a:pt x="3436249" y="12719740"/>
                  <a:pt x="3468036" y="12729784"/>
                </a:cubicBezTo>
                <a:cubicBezTo>
                  <a:pt x="3499824" y="12739828"/>
                  <a:pt x="3515695" y="12755654"/>
                  <a:pt x="3515650" y="12777261"/>
                </a:cubicBezTo>
                <a:cubicBezTo>
                  <a:pt x="3515695" y="12799503"/>
                  <a:pt x="3499824" y="12815964"/>
                  <a:pt x="3468036" y="12826643"/>
                </a:cubicBezTo>
                <a:cubicBezTo>
                  <a:pt x="3436249" y="12837322"/>
                  <a:pt x="3388272" y="12842627"/>
                  <a:pt x="3324108" y="12842559"/>
                </a:cubicBezTo>
                <a:cubicBezTo>
                  <a:pt x="3258447" y="12842627"/>
                  <a:pt x="3209926" y="12837322"/>
                  <a:pt x="3178547" y="12826643"/>
                </a:cubicBezTo>
                <a:cubicBezTo>
                  <a:pt x="3147168" y="12815964"/>
                  <a:pt x="3131840" y="12799503"/>
                  <a:pt x="3132566" y="12777261"/>
                </a:cubicBezTo>
                <a:cubicBezTo>
                  <a:pt x="3131840" y="12755654"/>
                  <a:pt x="3147168" y="12739828"/>
                  <a:pt x="3178547" y="12729784"/>
                </a:cubicBezTo>
                <a:cubicBezTo>
                  <a:pt x="3209926" y="12719740"/>
                  <a:pt x="3258447" y="12714525"/>
                  <a:pt x="3324108" y="12714139"/>
                </a:cubicBezTo>
                <a:close/>
                <a:moveTo>
                  <a:pt x="1472798" y="12670607"/>
                </a:moveTo>
                <a:cubicBezTo>
                  <a:pt x="1444842" y="12671310"/>
                  <a:pt x="1421579" y="12680787"/>
                  <a:pt x="1403010" y="12699039"/>
                </a:cubicBezTo>
                <a:cubicBezTo>
                  <a:pt x="1384441" y="12717291"/>
                  <a:pt x="1375054" y="12740100"/>
                  <a:pt x="1374850" y="12767466"/>
                </a:cubicBezTo>
                <a:cubicBezTo>
                  <a:pt x="1375054" y="12795876"/>
                  <a:pt x="1384441" y="12819320"/>
                  <a:pt x="1403010" y="12837798"/>
                </a:cubicBezTo>
                <a:cubicBezTo>
                  <a:pt x="1421579" y="12856276"/>
                  <a:pt x="1444842" y="12865845"/>
                  <a:pt x="1472798" y="12866502"/>
                </a:cubicBezTo>
                <a:cubicBezTo>
                  <a:pt x="1499711" y="12865845"/>
                  <a:pt x="1522610" y="12856276"/>
                  <a:pt x="1541497" y="12837798"/>
                </a:cubicBezTo>
                <a:cubicBezTo>
                  <a:pt x="1560384" y="12819320"/>
                  <a:pt x="1570496" y="12795876"/>
                  <a:pt x="1571834" y="12767466"/>
                </a:cubicBezTo>
                <a:cubicBezTo>
                  <a:pt x="1570496" y="12740100"/>
                  <a:pt x="1560384" y="12717291"/>
                  <a:pt x="1541497" y="12699039"/>
                </a:cubicBezTo>
                <a:cubicBezTo>
                  <a:pt x="1522610" y="12680787"/>
                  <a:pt x="1499711" y="12671310"/>
                  <a:pt x="1472798" y="12670607"/>
                </a:cubicBezTo>
                <a:close/>
                <a:moveTo>
                  <a:pt x="3324108" y="12596602"/>
                </a:moveTo>
                <a:cubicBezTo>
                  <a:pt x="3213282" y="12596852"/>
                  <a:pt x="3127215" y="12612405"/>
                  <a:pt x="3065907" y="12643263"/>
                </a:cubicBezTo>
                <a:cubicBezTo>
                  <a:pt x="3004600" y="12674121"/>
                  <a:pt x="2973492" y="12718787"/>
                  <a:pt x="2972585" y="12777261"/>
                </a:cubicBezTo>
                <a:cubicBezTo>
                  <a:pt x="2973492" y="12836732"/>
                  <a:pt x="3004600" y="12881852"/>
                  <a:pt x="3065907" y="12912619"/>
                </a:cubicBezTo>
                <a:cubicBezTo>
                  <a:pt x="3127215" y="12943386"/>
                  <a:pt x="3213282" y="12958849"/>
                  <a:pt x="3324108" y="12959008"/>
                </a:cubicBezTo>
                <a:cubicBezTo>
                  <a:pt x="3396588" y="12958961"/>
                  <a:pt x="3458769" y="12952042"/>
                  <a:pt x="3510652" y="12938250"/>
                </a:cubicBezTo>
                <a:cubicBezTo>
                  <a:pt x="3562534" y="12924458"/>
                  <a:pt x="3602385" y="12904076"/>
                  <a:pt x="3630204" y="12877103"/>
                </a:cubicBezTo>
                <a:cubicBezTo>
                  <a:pt x="3658023" y="12850130"/>
                  <a:pt x="3672077" y="12816850"/>
                  <a:pt x="3672366" y="12777261"/>
                </a:cubicBezTo>
                <a:cubicBezTo>
                  <a:pt x="3672077" y="12738371"/>
                  <a:pt x="3658023" y="12705507"/>
                  <a:pt x="3630204" y="12678669"/>
                </a:cubicBezTo>
                <a:cubicBezTo>
                  <a:pt x="3602385" y="12651830"/>
                  <a:pt x="3562534" y="12631462"/>
                  <a:pt x="3510652" y="12617562"/>
                </a:cubicBezTo>
                <a:cubicBezTo>
                  <a:pt x="3458769" y="12603663"/>
                  <a:pt x="3396588" y="12596676"/>
                  <a:pt x="3324108" y="12596602"/>
                </a:cubicBezTo>
                <a:close/>
                <a:moveTo>
                  <a:pt x="3227249" y="12353910"/>
                </a:moveTo>
                <a:cubicBezTo>
                  <a:pt x="3257721" y="12357628"/>
                  <a:pt x="3290370" y="12359442"/>
                  <a:pt x="3325196" y="12359352"/>
                </a:cubicBezTo>
                <a:cubicBezTo>
                  <a:pt x="3341827" y="12359363"/>
                  <a:pt x="3358084" y="12358932"/>
                  <a:pt x="3373966" y="12358059"/>
                </a:cubicBezTo>
                <a:cubicBezTo>
                  <a:pt x="3389848" y="12357186"/>
                  <a:pt x="3405152" y="12355803"/>
                  <a:pt x="3419879" y="12353910"/>
                </a:cubicBezTo>
                <a:lnTo>
                  <a:pt x="3419879" y="12427915"/>
                </a:lnTo>
                <a:lnTo>
                  <a:pt x="3227249" y="12427915"/>
                </a:lnTo>
                <a:close/>
                <a:moveTo>
                  <a:pt x="3325196" y="12094893"/>
                </a:moveTo>
                <a:cubicBezTo>
                  <a:pt x="3391334" y="12094848"/>
                  <a:pt x="3441894" y="12100924"/>
                  <a:pt x="3476879" y="12113122"/>
                </a:cubicBezTo>
                <a:cubicBezTo>
                  <a:pt x="3511863" y="12125321"/>
                  <a:pt x="3529503" y="12143912"/>
                  <a:pt x="3529798" y="12168898"/>
                </a:cubicBezTo>
                <a:cubicBezTo>
                  <a:pt x="3529503" y="12193838"/>
                  <a:pt x="3511863" y="12212249"/>
                  <a:pt x="3476879" y="12224130"/>
                </a:cubicBezTo>
                <a:cubicBezTo>
                  <a:pt x="3441894" y="12236010"/>
                  <a:pt x="3391334" y="12241905"/>
                  <a:pt x="3325196" y="12241815"/>
                </a:cubicBezTo>
                <a:cubicBezTo>
                  <a:pt x="3258084" y="12241905"/>
                  <a:pt x="3207296" y="12236010"/>
                  <a:pt x="3172833" y="12224130"/>
                </a:cubicBezTo>
                <a:cubicBezTo>
                  <a:pt x="3138370" y="12212249"/>
                  <a:pt x="3121320" y="12193838"/>
                  <a:pt x="3121683" y="12168898"/>
                </a:cubicBezTo>
                <a:cubicBezTo>
                  <a:pt x="3121320" y="12143912"/>
                  <a:pt x="3138370" y="12125321"/>
                  <a:pt x="3172833" y="12113122"/>
                </a:cubicBezTo>
                <a:cubicBezTo>
                  <a:pt x="3207296" y="12100924"/>
                  <a:pt x="3258084" y="12094848"/>
                  <a:pt x="3325196" y="12094893"/>
                </a:cubicBezTo>
                <a:close/>
                <a:moveTo>
                  <a:pt x="1945262" y="12068774"/>
                </a:moveTo>
                <a:lnTo>
                  <a:pt x="1945262" y="12720669"/>
                </a:lnTo>
                <a:lnTo>
                  <a:pt x="2014914" y="12720669"/>
                </a:lnTo>
                <a:cubicBezTo>
                  <a:pt x="2065429" y="12721395"/>
                  <a:pt x="2119482" y="12719672"/>
                  <a:pt x="2177071" y="12715500"/>
                </a:cubicBezTo>
                <a:cubicBezTo>
                  <a:pt x="2234661" y="12711328"/>
                  <a:pt x="2296331" y="12703619"/>
                  <a:pt x="2362083" y="12692373"/>
                </a:cubicBezTo>
                <a:lnTo>
                  <a:pt x="2346847" y="12557423"/>
                </a:lnTo>
                <a:cubicBezTo>
                  <a:pt x="2302736" y="12565756"/>
                  <a:pt x="2260224" y="12571945"/>
                  <a:pt x="2219311" y="12575992"/>
                </a:cubicBezTo>
                <a:cubicBezTo>
                  <a:pt x="2178397" y="12580040"/>
                  <a:pt x="2139286" y="12582556"/>
                  <a:pt x="2101978" y="12583543"/>
                </a:cubicBezTo>
                <a:lnTo>
                  <a:pt x="2101978" y="12068774"/>
                </a:lnTo>
                <a:close/>
                <a:moveTo>
                  <a:pt x="945881" y="12056803"/>
                </a:moveTo>
                <a:cubicBezTo>
                  <a:pt x="888819" y="12057152"/>
                  <a:pt x="838246" y="12067336"/>
                  <a:pt x="794163" y="12087356"/>
                </a:cubicBezTo>
                <a:cubicBezTo>
                  <a:pt x="750080" y="12107375"/>
                  <a:pt x="715308" y="12135134"/>
                  <a:pt x="689847" y="12170631"/>
                </a:cubicBezTo>
                <a:cubicBezTo>
                  <a:pt x="664386" y="12206129"/>
                  <a:pt x="651058" y="12247270"/>
                  <a:pt x="649862" y="12294053"/>
                </a:cubicBezTo>
                <a:lnTo>
                  <a:pt x="828344" y="12294053"/>
                </a:lnTo>
                <a:cubicBezTo>
                  <a:pt x="829659" y="12265916"/>
                  <a:pt x="841177" y="12243560"/>
                  <a:pt x="862898" y="12226986"/>
                </a:cubicBezTo>
                <a:cubicBezTo>
                  <a:pt x="884619" y="12210412"/>
                  <a:pt x="911917" y="12201933"/>
                  <a:pt x="944793" y="12201547"/>
                </a:cubicBezTo>
                <a:cubicBezTo>
                  <a:pt x="976807" y="12202023"/>
                  <a:pt x="1002292" y="12210594"/>
                  <a:pt x="1021246" y="12227258"/>
                </a:cubicBezTo>
                <a:cubicBezTo>
                  <a:pt x="1040201" y="12243923"/>
                  <a:pt x="1049905" y="12265825"/>
                  <a:pt x="1050358" y="12292965"/>
                </a:cubicBezTo>
                <a:cubicBezTo>
                  <a:pt x="1049769" y="12321669"/>
                  <a:pt x="1038432" y="12344523"/>
                  <a:pt x="1016349" y="12361528"/>
                </a:cubicBezTo>
                <a:cubicBezTo>
                  <a:pt x="994265" y="12378533"/>
                  <a:pt x="964972" y="12387240"/>
                  <a:pt x="928468" y="12387648"/>
                </a:cubicBezTo>
                <a:lnTo>
                  <a:pt x="852287" y="12387648"/>
                </a:lnTo>
                <a:lnTo>
                  <a:pt x="852287" y="12520421"/>
                </a:lnTo>
                <a:lnTo>
                  <a:pt x="928468" y="12520421"/>
                </a:lnTo>
                <a:cubicBezTo>
                  <a:pt x="970345" y="12520965"/>
                  <a:pt x="1003312" y="12530216"/>
                  <a:pt x="1027368" y="12548173"/>
                </a:cubicBezTo>
                <a:cubicBezTo>
                  <a:pt x="1051424" y="12566130"/>
                  <a:pt x="1063441" y="12589528"/>
                  <a:pt x="1063418" y="12618368"/>
                </a:cubicBezTo>
                <a:cubicBezTo>
                  <a:pt x="1063305" y="12647163"/>
                  <a:pt x="1052376" y="12670380"/>
                  <a:pt x="1030633" y="12688020"/>
                </a:cubicBezTo>
                <a:cubicBezTo>
                  <a:pt x="1008889" y="12705660"/>
                  <a:pt x="980276" y="12714729"/>
                  <a:pt x="944793" y="12715228"/>
                </a:cubicBezTo>
                <a:cubicBezTo>
                  <a:pt x="909264" y="12714774"/>
                  <a:pt x="880197" y="12706430"/>
                  <a:pt x="857592" y="12690197"/>
                </a:cubicBezTo>
                <a:cubicBezTo>
                  <a:pt x="834987" y="12673963"/>
                  <a:pt x="823061" y="12652559"/>
                  <a:pt x="821814" y="12625987"/>
                </a:cubicBezTo>
                <a:lnTo>
                  <a:pt x="634626" y="12625987"/>
                </a:lnTo>
                <a:cubicBezTo>
                  <a:pt x="635801" y="12673496"/>
                  <a:pt x="649533" y="12715241"/>
                  <a:pt x="675820" y="12751222"/>
                </a:cubicBezTo>
                <a:cubicBezTo>
                  <a:pt x="702107" y="12787204"/>
                  <a:pt x="738250" y="12815325"/>
                  <a:pt x="784248" y="12835586"/>
                </a:cubicBezTo>
                <a:cubicBezTo>
                  <a:pt x="830245" y="12855847"/>
                  <a:pt x="883398" y="12866153"/>
                  <a:pt x="943704" y="12866502"/>
                </a:cubicBezTo>
                <a:cubicBezTo>
                  <a:pt x="1005509" y="12866132"/>
                  <a:pt x="1060019" y="12855988"/>
                  <a:pt x="1107232" y="12836070"/>
                </a:cubicBezTo>
                <a:cubicBezTo>
                  <a:pt x="1154446" y="12816151"/>
                  <a:pt x="1191381" y="12788675"/>
                  <a:pt x="1218038" y="12753641"/>
                </a:cubicBezTo>
                <a:cubicBezTo>
                  <a:pt x="1244695" y="12718607"/>
                  <a:pt x="1258090" y="12678232"/>
                  <a:pt x="1258225" y="12632516"/>
                </a:cubicBezTo>
                <a:cubicBezTo>
                  <a:pt x="1258588" y="12582976"/>
                  <a:pt x="1243170" y="12542210"/>
                  <a:pt x="1211972" y="12510218"/>
                </a:cubicBezTo>
                <a:cubicBezTo>
                  <a:pt x="1180774" y="12478226"/>
                  <a:pt x="1134883" y="12458410"/>
                  <a:pt x="1074301" y="12450769"/>
                </a:cubicBezTo>
                <a:lnTo>
                  <a:pt x="1074301" y="12445328"/>
                </a:lnTo>
                <a:cubicBezTo>
                  <a:pt x="1120327" y="12438322"/>
                  <a:pt x="1157511" y="12420501"/>
                  <a:pt x="1185852" y="12391865"/>
                </a:cubicBezTo>
                <a:cubicBezTo>
                  <a:pt x="1214194" y="12363229"/>
                  <a:pt x="1228523" y="12326634"/>
                  <a:pt x="1228841" y="12282082"/>
                </a:cubicBezTo>
                <a:cubicBezTo>
                  <a:pt x="1228814" y="12238872"/>
                  <a:pt x="1217017" y="12200378"/>
                  <a:pt x="1193450" y="12166601"/>
                </a:cubicBezTo>
                <a:cubicBezTo>
                  <a:pt x="1169884" y="12132823"/>
                  <a:pt x="1136885" y="12106180"/>
                  <a:pt x="1094455" y="12086671"/>
                </a:cubicBezTo>
                <a:cubicBezTo>
                  <a:pt x="1052024" y="12067162"/>
                  <a:pt x="1002500" y="12057206"/>
                  <a:pt x="945881" y="12056803"/>
                </a:cubicBezTo>
                <a:close/>
                <a:moveTo>
                  <a:pt x="3325196" y="11974091"/>
                </a:moveTo>
                <a:cubicBezTo>
                  <a:pt x="3250432" y="11974602"/>
                  <a:pt x="3185684" y="11982650"/>
                  <a:pt x="3130954" y="11998236"/>
                </a:cubicBezTo>
                <a:cubicBezTo>
                  <a:pt x="3076223" y="12013821"/>
                  <a:pt x="3033886" y="12036058"/>
                  <a:pt x="3003944" y="12064945"/>
                </a:cubicBezTo>
                <a:cubicBezTo>
                  <a:pt x="2974002" y="12093832"/>
                  <a:pt x="2958833" y="12128483"/>
                  <a:pt x="2958437" y="12168898"/>
                </a:cubicBezTo>
                <a:cubicBezTo>
                  <a:pt x="2958630" y="12200810"/>
                  <a:pt x="2968175" y="12228948"/>
                  <a:pt x="2987073" y="12253310"/>
                </a:cubicBezTo>
                <a:cubicBezTo>
                  <a:pt x="3005971" y="12277672"/>
                  <a:pt x="3033066" y="12297783"/>
                  <a:pt x="3068356" y="12313643"/>
                </a:cubicBezTo>
                <a:lnTo>
                  <a:pt x="3068356" y="12427915"/>
                </a:lnTo>
                <a:lnTo>
                  <a:pt x="2870284" y="12427915"/>
                </a:lnTo>
                <a:lnTo>
                  <a:pt x="2870284" y="12553070"/>
                </a:lnTo>
                <a:lnTo>
                  <a:pt x="3781196" y="12553070"/>
                </a:lnTo>
                <a:lnTo>
                  <a:pt x="3781196" y="12427915"/>
                </a:lnTo>
                <a:lnTo>
                  <a:pt x="3576595" y="12427915"/>
                </a:lnTo>
                <a:lnTo>
                  <a:pt x="3576595" y="12315819"/>
                </a:lnTo>
                <a:cubicBezTo>
                  <a:pt x="3613268" y="12299937"/>
                  <a:pt x="3641542" y="12279599"/>
                  <a:pt x="3661414" y="12254806"/>
                </a:cubicBezTo>
                <a:cubicBezTo>
                  <a:pt x="3681288" y="12230013"/>
                  <a:pt x="3691468" y="12201377"/>
                  <a:pt x="3691955" y="12168898"/>
                </a:cubicBezTo>
                <a:cubicBezTo>
                  <a:pt x="3691196" y="12128483"/>
                  <a:pt x="3675785" y="12093832"/>
                  <a:pt x="3645722" y="12064945"/>
                </a:cubicBezTo>
                <a:cubicBezTo>
                  <a:pt x="3615660" y="12036058"/>
                  <a:pt x="3573323" y="12013821"/>
                  <a:pt x="3518713" y="11998236"/>
                </a:cubicBezTo>
                <a:cubicBezTo>
                  <a:pt x="3464103" y="11982650"/>
                  <a:pt x="3399597" y="11974602"/>
                  <a:pt x="3325196" y="11974091"/>
                </a:cubicBezTo>
                <a:close/>
                <a:moveTo>
                  <a:pt x="2622188" y="11961032"/>
                </a:moveTo>
                <a:lnTo>
                  <a:pt x="2622188" y="12340850"/>
                </a:lnTo>
                <a:lnTo>
                  <a:pt x="2543830" y="12340850"/>
                </a:lnTo>
                <a:lnTo>
                  <a:pt x="2543830" y="11976268"/>
                </a:lnTo>
                <a:lnTo>
                  <a:pt x="2397997" y="11976268"/>
                </a:lnTo>
                <a:lnTo>
                  <a:pt x="2397997" y="12912211"/>
                </a:lnTo>
                <a:lnTo>
                  <a:pt x="2543830" y="12912211"/>
                </a:lnTo>
                <a:lnTo>
                  <a:pt x="2543830" y="12466006"/>
                </a:lnTo>
                <a:lnTo>
                  <a:pt x="2622188" y="12466006"/>
                </a:lnTo>
                <a:lnTo>
                  <a:pt x="2622188" y="12960096"/>
                </a:lnTo>
                <a:lnTo>
                  <a:pt x="2771286" y="12960096"/>
                </a:lnTo>
                <a:lnTo>
                  <a:pt x="2771286" y="11961032"/>
                </a:lnTo>
                <a:close/>
                <a:moveTo>
                  <a:pt x="5982829" y="11190623"/>
                </a:moveTo>
                <a:cubicBezTo>
                  <a:pt x="6006412" y="11190765"/>
                  <a:pt x="6024044" y="11192681"/>
                  <a:pt x="6035726" y="11196373"/>
                </a:cubicBezTo>
                <a:cubicBezTo>
                  <a:pt x="6047409" y="11200064"/>
                  <a:pt x="6053242" y="11205881"/>
                  <a:pt x="6053224" y="11213822"/>
                </a:cubicBezTo>
                <a:cubicBezTo>
                  <a:pt x="6053242" y="11221996"/>
                  <a:pt x="6047409" y="11228046"/>
                  <a:pt x="6035726" y="11231971"/>
                </a:cubicBezTo>
                <a:cubicBezTo>
                  <a:pt x="6024044" y="11235895"/>
                  <a:pt x="6006412" y="11237845"/>
                  <a:pt x="5982829" y="11237820"/>
                </a:cubicBezTo>
                <a:cubicBezTo>
                  <a:pt x="5958698" y="11237845"/>
                  <a:pt x="5940866" y="11235895"/>
                  <a:pt x="5929332" y="11231971"/>
                </a:cubicBezTo>
                <a:cubicBezTo>
                  <a:pt x="5917800" y="11228046"/>
                  <a:pt x="5912167" y="11221996"/>
                  <a:pt x="5912434" y="11213822"/>
                </a:cubicBezTo>
                <a:cubicBezTo>
                  <a:pt x="5912167" y="11205881"/>
                  <a:pt x="5917800" y="11200064"/>
                  <a:pt x="5929332" y="11196373"/>
                </a:cubicBezTo>
                <a:cubicBezTo>
                  <a:pt x="5940866" y="11192681"/>
                  <a:pt x="5958698" y="11190765"/>
                  <a:pt x="5982829" y="11190623"/>
                </a:cubicBezTo>
                <a:close/>
                <a:moveTo>
                  <a:pt x="5982829" y="11147426"/>
                </a:moveTo>
                <a:cubicBezTo>
                  <a:pt x="5942098" y="11147517"/>
                  <a:pt x="5910467" y="11153234"/>
                  <a:pt x="5887935" y="11164575"/>
                </a:cubicBezTo>
                <a:cubicBezTo>
                  <a:pt x="5865403" y="11175916"/>
                  <a:pt x="5853970" y="11192331"/>
                  <a:pt x="5853637" y="11213822"/>
                </a:cubicBezTo>
                <a:cubicBezTo>
                  <a:pt x="5853970" y="11235679"/>
                  <a:pt x="5865403" y="11252261"/>
                  <a:pt x="5887935" y="11263569"/>
                </a:cubicBezTo>
                <a:cubicBezTo>
                  <a:pt x="5910467" y="11274876"/>
                  <a:pt x="5942098" y="11280559"/>
                  <a:pt x="5982829" y="11280618"/>
                </a:cubicBezTo>
                <a:cubicBezTo>
                  <a:pt x="6009467" y="11280600"/>
                  <a:pt x="6032320" y="11278057"/>
                  <a:pt x="6051388" y="11272989"/>
                </a:cubicBezTo>
                <a:cubicBezTo>
                  <a:pt x="6070456" y="11267920"/>
                  <a:pt x="6085102" y="11260429"/>
                  <a:pt x="6095326" y="11250516"/>
                </a:cubicBezTo>
                <a:cubicBezTo>
                  <a:pt x="6105550" y="11240603"/>
                  <a:pt x="6110716" y="11228371"/>
                  <a:pt x="6110821" y="11213822"/>
                </a:cubicBezTo>
                <a:cubicBezTo>
                  <a:pt x="6110716" y="11199529"/>
                  <a:pt x="6105550" y="11187451"/>
                  <a:pt x="6095326" y="11177587"/>
                </a:cubicBezTo>
                <a:cubicBezTo>
                  <a:pt x="6085102" y="11167723"/>
                  <a:pt x="6070456" y="11160237"/>
                  <a:pt x="6051388" y="11155129"/>
                </a:cubicBezTo>
                <a:cubicBezTo>
                  <a:pt x="6032320" y="11150021"/>
                  <a:pt x="6009467" y="11147453"/>
                  <a:pt x="5982829" y="11147426"/>
                </a:cubicBezTo>
                <a:close/>
                <a:moveTo>
                  <a:pt x="5164256" y="11113828"/>
                </a:moveTo>
                <a:lnTo>
                  <a:pt x="5164256" y="11193023"/>
                </a:lnTo>
                <a:lnTo>
                  <a:pt x="5025464" y="11193023"/>
                </a:lnTo>
                <a:lnTo>
                  <a:pt x="5025464" y="11239820"/>
                </a:lnTo>
                <a:lnTo>
                  <a:pt x="5361044" y="11239820"/>
                </a:lnTo>
                <a:lnTo>
                  <a:pt x="5361044" y="11193023"/>
                </a:lnTo>
                <a:lnTo>
                  <a:pt x="5221852" y="11193023"/>
                </a:lnTo>
                <a:lnTo>
                  <a:pt x="5221852" y="11113828"/>
                </a:lnTo>
                <a:close/>
                <a:moveTo>
                  <a:pt x="4413614" y="11099029"/>
                </a:moveTo>
                <a:lnTo>
                  <a:pt x="4413614" y="11151026"/>
                </a:lnTo>
                <a:lnTo>
                  <a:pt x="4547205" y="11151026"/>
                </a:lnTo>
                <a:lnTo>
                  <a:pt x="4547205" y="11099029"/>
                </a:lnTo>
                <a:close/>
                <a:moveTo>
                  <a:pt x="5947231" y="11058231"/>
                </a:moveTo>
                <a:cubicBezTo>
                  <a:pt x="5958430" y="11059598"/>
                  <a:pt x="5970430" y="11060264"/>
                  <a:pt x="5983229" y="11060231"/>
                </a:cubicBezTo>
                <a:cubicBezTo>
                  <a:pt x="5989342" y="11060235"/>
                  <a:pt x="5995316" y="11060077"/>
                  <a:pt x="6001153" y="11059756"/>
                </a:cubicBezTo>
                <a:cubicBezTo>
                  <a:pt x="6006990" y="11059435"/>
                  <a:pt x="6012615" y="11058927"/>
                  <a:pt x="6018027" y="11058231"/>
                </a:cubicBezTo>
                <a:lnTo>
                  <a:pt x="6018027" y="11085430"/>
                </a:lnTo>
                <a:lnTo>
                  <a:pt x="5947231" y="11085430"/>
                </a:lnTo>
                <a:close/>
                <a:moveTo>
                  <a:pt x="4765034" y="11035833"/>
                </a:moveTo>
                <a:lnTo>
                  <a:pt x="4915024" y="11035833"/>
                </a:lnTo>
                <a:lnTo>
                  <a:pt x="4915024" y="11083030"/>
                </a:lnTo>
                <a:lnTo>
                  <a:pt x="4765034" y="11083030"/>
                </a:lnTo>
                <a:close/>
                <a:moveTo>
                  <a:pt x="5983229" y="10963037"/>
                </a:moveTo>
                <a:cubicBezTo>
                  <a:pt x="6007536" y="10963020"/>
                  <a:pt x="6026118" y="10965254"/>
                  <a:pt x="6038976" y="10969737"/>
                </a:cubicBezTo>
                <a:cubicBezTo>
                  <a:pt x="6051834" y="10974220"/>
                  <a:pt x="6058316" y="10981053"/>
                  <a:pt x="6058424" y="10990235"/>
                </a:cubicBezTo>
                <a:cubicBezTo>
                  <a:pt x="6058316" y="10999402"/>
                  <a:pt x="6051834" y="11006168"/>
                  <a:pt x="6038976" y="11010534"/>
                </a:cubicBezTo>
                <a:cubicBezTo>
                  <a:pt x="6026118" y="11014901"/>
                  <a:pt x="6007536" y="11017067"/>
                  <a:pt x="5983229" y="11017034"/>
                </a:cubicBezTo>
                <a:cubicBezTo>
                  <a:pt x="5958564" y="11017067"/>
                  <a:pt x="5939898" y="11014901"/>
                  <a:pt x="5927232" y="11010534"/>
                </a:cubicBezTo>
                <a:cubicBezTo>
                  <a:pt x="5914567" y="11006168"/>
                  <a:pt x="5908300" y="10999402"/>
                  <a:pt x="5908434" y="10990235"/>
                </a:cubicBezTo>
                <a:cubicBezTo>
                  <a:pt x="5908300" y="10981053"/>
                  <a:pt x="5914567" y="10974220"/>
                  <a:pt x="5927232" y="10969737"/>
                </a:cubicBezTo>
                <a:cubicBezTo>
                  <a:pt x="5939898" y="10965254"/>
                  <a:pt x="5958564" y="10963020"/>
                  <a:pt x="5983229" y="10963037"/>
                </a:cubicBezTo>
                <a:close/>
                <a:moveTo>
                  <a:pt x="5477214" y="10953438"/>
                </a:moveTo>
                <a:lnTo>
                  <a:pt x="5477214" y="11193023"/>
                </a:lnTo>
                <a:lnTo>
                  <a:pt x="5502812" y="11193023"/>
                </a:lnTo>
                <a:cubicBezTo>
                  <a:pt x="5521378" y="11193290"/>
                  <a:pt x="5541243" y="11192656"/>
                  <a:pt x="5562408" y="11191123"/>
                </a:cubicBezTo>
                <a:cubicBezTo>
                  <a:pt x="5583574" y="11189590"/>
                  <a:pt x="5606239" y="11186757"/>
                  <a:pt x="5630404" y="11182624"/>
                </a:cubicBezTo>
                <a:lnTo>
                  <a:pt x="5624804" y="11133027"/>
                </a:lnTo>
                <a:cubicBezTo>
                  <a:pt x="5608593" y="11136089"/>
                  <a:pt x="5592969" y="11138364"/>
                  <a:pt x="5577932" y="11139851"/>
                </a:cubicBezTo>
                <a:cubicBezTo>
                  <a:pt x="5562896" y="11141339"/>
                  <a:pt x="5548522" y="11142264"/>
                  <a:pt x="5534810" y="11142626"/>
                </a:cubicBezTo>
                <a:lnTo>
                  <a:pt x="5534810" y="10953438"/>
                </a:lnTo>
                <a:close/>
                <a:moveTo>
                  <a:pt x="5053463" y="10940238"/>
                </a:moveTo>
                <a:lnTo>
                  <a:pt x="5053463" y="10986236"/>
                </a:lnTo>
                <a:lnTo>
                  <a:pt x="5161456" y="10986236"/>
                </a:lnTo>
                <a:cubicBezTo>
                  <a:pt x="5159372" y="11001275"/>
                  <a:pt x="5153585" y="11015571"/>
                  <a:pt x="5144094" y="11029122"/>
                </a:cubicBezTo>
                <a:cubicBezTo>
                  <a:pt x="5134604" y="11042673"/>
                  <a:pt x="5121113" y="11054435"/>
                  <a:pt x="5103622" y="11064409"/>
                </a:cubicBezTo>
                <a:cubicBezTo>
                  <a:pt x="5086132" y="11074382"/>
                  <a:pt x="5064346" y="11081522"/>
                  <a:pt x="5038264" y="11085830"/>
                </a:cubicBezTo>
                <a:lnTo>
                  <a:pt x="5060662" y="11131427"/>
                </a:lnTo>
                <a:cubicBezTo>
                  <a:pt x="5093090" y="11125456"/>
                  <a:pt x="5120380" y="11115149"/>
                  <a:pt x="5142532" y="11100504"/>
                </a:cubicBezTo>
                <a:cubicBezTo>
                  <a:pt x="5164685" y="11085859"/>
                  <a:pt x="5181526" y="11067902"/>
                  <a:pt x="5193054" y="11046632"/>
                </a:cubicBezTo>
                <a:cubicBezTo>
                  <a:pt x="5204778" y="11067385"/>
                  <a:pt x="5221878" y="11084825"/>
                  <a:pt x="5244351" y="11098954"/>
                </a:cubicBezTo>
                <a:cubicBezTo>
                  <a:pt x="5266824" y="11113082"/>
                  <a:pt x="5294523" y="11122973"/>
                  <a:pt x="5327446" y="11128627"/>
                </a:cubicBezTo>
                <a:lnTo>
                  <a:pt x="5349844" y="11083430"/>
                </a:lnTo>
                <a:cubicBezTo>
                  <a:pt x="5322839" y="11079400"/>
                  <a:pt x="5300366" y="11072571"/>
                  <a:pt x="5282426" y="11062942"/>
                </a:cubicBezTo>
                <a:cubicBezTo>
                  <a:pt x="5264487" y="11053313"/>
                  <a:pt x="5250725" y="11041862"/>
                  <a:pt x="5241140" y="11028589"/>
                </a:cubicBezTo>
                <a:cubicBezTo>
                  <a:pt x="5231556" y="11015315"/>
                  <a:pt x="5225793" y="11001198"/>
                  <a:pt x="5223852" y="10986236"/>
                </a:cubicBezTo>
                <a:lnTo>
                  <a:pt x="5331446" y="10986236"/>
                </a:lnTo>
                <a:lnTo>
                  <a:pt x="5331446" y="10940238"/>
                </a:lnTo>
                <a:close/>
                <a:moveTo>
                  <a:pt x="4707438" y="10936639"/>
                </a:moveTo>
                <a:lnTo>
                  <a:pt x="4707438" y="11128627"/>
                </a:lnTo>
                <a:lnTo>
                  <a:pt x="4811831" y="11128627"/>
                </a:lnTo>
                <a:lnTo>
                  <a:pt x="4811831" y="11193023"/>
                </a:lnTo>
                <a:lnTo>
                  <a:pt x="4673040" y="11193023"/>
                </a:lnTo>
                <a:lnTo>
                  <a:pt x="4673040" y="11239820"/>
                </a:lnTo>
                <a:lnTo>
                  <a:pt x="5008619" y="11239820"/>
                </a:lnTo>
                <a:lnTo>
                  <a:pt x="5008619" y="11193023"/>
                </a:lnTo>
                <a:lnTo>
                  <a:pt x="4868628" y="11193023"/>
                </a:lnTo>
                <a:lnTo>
                  <a:pt x="4868628" y="11128627"/>
                </a:lnTo>
                <a:lnTo>
                  <a:pt x="4972621" y="11128627"/>
                </a:lnTo>
                <a:lnTo>
                  <a:pt x="4972621" y="10936639"/>
                </a:lnTo>
                <a:lnTo>
                  <a:pt x="4915024" y="10936639"/>
                </a:lnTo>
                <a:lnTo>
                  <a:pt x="4915024" y="10990635"/>
                </a:lnTo>
                <a:lnTo>
                  <a:pt x="4765034" y="10990635"/>
                </a:lnTo>
                <a:lnTo>
                  <a:pt x="4765034" y="10936639"/>
                </a:lnTo>
                <a:close/>
                <a:moveTo>
                  <a:pt x="5983229" y="10918640"/>
                </a:moveTo>
                <a:cubicBezTo>
                  <a:pt x="5955752" y="10918827"/>
                  <a:pt x="5931956" y="10921785"/>
                  <a:pt x="5911841" y="10927513"/>
                </a:cubicBezTo>
                <a:cubicBezTo>
                  <a:pt x="5891726" y="10933241"/>
                  <a:pt x="5876167" y="10941414"/>
                  <a:pt x="5865162" y="10952030"/>
                </a:cubicBezTo>
                <a:cubicBezTo>
                  <a:pt x="5854158" y="10962647"/>
                  <a:pt x="5848583" y="10975382"/>
                  <a:pt x="5848437" y="10990235"/>
                </a:cubicBezTo>
                <a:cubicBezTo>
                  <a:pt x="5848508" y="11001964"/>
                  <a:pt x="5852016" y="11012305"/>
                  <a:pt x="5858962" y="11021258"/>
                </a:cubicBezTo>
                <a:cubicBezTo>
                  <a:pt x="5865907" y="11030212"/>
                  <a:pt x="5875865" y="11037603"/>
                  <a:pt x="5888834" y="11043432"/>
                </a:cubicBezTo>
                <a:lnTo>
                  <a:pt x="5888834" y="11085430"/>
                </a:lnTo>
                <a:lnTo>
                  <a:pt x="5816039" y="11085430"/>
                </a:lnTo>
                <a:lnTo>
                  <a:pt x="5816039" y="11131427"/>
                </a:lnTo>
                <a:lnTo>
                  <a:pt x="6150818" y="11131427"/>
                </a:lnTo>
                <a:lnTo>
                  <a:pt x="6150818" y="11085430"/>
                </a:lnTo>
                <a:lnTo>
                  <a:pt x="6075624" y="11085430"/>
                </a:lnTo>
                <a:lnTo>
                  <a:pt x="6075624" y="11044232"/>
                </a:lnTo>
                <a:cubicBezTo>
                  <a:pt x="6089102" y="11038395"/>
                  <a:pt x="6099493" y="11030920"/>
                  <a:pt x="6106796" y="11021808"/>
                </a:cubicBezTo>
                <a:cubicBezTo>
                  <a:pt x="6114100" y="11012697"/>
                  <a:pt x="6117842" y="11002172"/>
                  <a:pt x="6118020" y="10990235"/>
                </a:cubicBezTo>
                <a:cubicBezTo>
                  <a:pt x="6117742" y="10975382"/>
                  <a:pt x="6112078" y="10962647"/>
                  <a:pt x="6101030" y="10952030"/>
                </a:cubicBezTo>
                <a:cubicBezTo>
                  <a:pt x="6089980" y="10941414"/>
                  <a:pt x="6074421" y="10933241"/>
                  <a:pt x="6054351" y="10927513"/>
                </a:cubicBezTo>
                <a:cubicBezTo>
                  <a:pt x="6034280" y="10921785"/>
                  <a:pt x="6010573" y="10918827"/>
                  <a:pt x="5983229" y="10918640"/>
                </a:cubicBezTo>
                <a:close/>
                <a:moveTo>
                  <a:pt x="5725998" y="10913840"/>
                </a:moveTo>
                <a:lnTo>
                  <a:pt x="5725998" y="11053432"/>
                </a:lnTo>
                <a:lnTo>
                  <a:pt x="5697200" y="11053432"/>
                </a:lnTo>
                <a:lnTo>
                  <a:pt x="5697200" y="10919440"/>
                </a:lnTo>
                <a:lnTo>
                  <a:pt x="5643603" y="10919440"/>
                </a:lnTo>
                <a:lnTo>
                  <a:pt x="5643603" y="11263419"/>
                </a:lnTo>
                <a:lnTo>
                  <a:pt x="5697200" y="11263419"/>
                </a:lnTo>
                <a:lnTo>
                  <a:pt x="5697200" y="11099429"/>
                </a:lnTo>
                <a:lnTo>
                  <a:pt x="5725998" y="11099429"/>
                </a:lnTo>
                <a:lnTo>
                  <a:pt x="5725998" y="11281018"/>
                </a:lnTo>
                <a:lnTo>
                  <a:pt x="5780795" y="11281018"/>
                </a:lnTo>
                <a:lnTo>
                  <a:pt x="5780795" y="10913840"/>
                </a:lnTo>
                <a:close/>
                <a:moveTo>
                  <a:pt x="3295533" y="10623253"/>
                </a:moveTo>
                <a:cubicBezTo>
                  <a:pt x="3359698" y="10623639"/>
                  <a:pt x="3407674" y="10628854"/>
                  <a:pt x="3439461" y="10638898"/>
                </a:cubicBezTo>
                <a:cubicBezTo>
                  <a:pt x="3471249" y="10648942"/>
                  <a:pt x="3487120" y="10664768"/>
                  <a:pt x="3487075" y="10686375"/>
                </a:cubicBezTo>
                <a:cubicBezTo>
                  <a:pt x="3487120" y="10708617"/>
                  <a:pt x="3471249" y="10725078"/>
                  <a:pt x="3439461" y="10735757"/>
                </a:cubicBezTo>
                <a:cubicBezTo>
                  <a:pt x="3407674" y="10746436"/>
                  <a:pt x="3359698" y="10751741"/>
                  <a:pt x="3295533" y="10751673"/>
                </a:cubicBezTo>
                <a:cubicBezTo>
                  <a:pt x="3229872" y="10751741"/>
                  <a:pt x="3181352" y="10746436"/>
                  <a:pt x="3149972" y="10735757"/>
                </a:cubicBezTo>
                <a:cubicBezTo>
                  <a:pt x="3118592" y="10725078"/>
                  <a:pt x="3103266" y="10708617"/>
                  <a:pt x="3103991" y="10686375"/>
                </a:cubicBezTo>
                <a:cubicBezTo>
                  <a:pt x="3103266" y="10664768"/>
                  <a:pt x="3118592" y="10648942"/>
                  <a:pt x="3149972" y="10638898"/>
                </a:cubicBezTo>
                <a:cubicBezTo>
                  <a:pt x="3181352" y="10628854"/>
                  <a:pt x="3229872" y="10623639"/>
                  <a:pt x="3295533" y="10623253"/>
                </a:cubicBezTo>
                <a:close/>
                <a:moveTo>
                  <a:pt x="1434698" y="10579721"/>
                </a:moveTo>
                <a:cubicBezTo>
                  <a:pt x="1406742" y="10580424"/>
                  <a:pt x="1383479" y="10589901"/>
                  <a:pt x="1364910" y="10608153"/>
                </a:cubicBezTo>
                <a:cubicBezTo>
                  <a:pt x="1346341" y="10626405"/>
                  <a:pt x="1336954" y="10649214"/>
                  <a:pt x="1336750" y="10676580"/>
                </a:cubicBezTo>
                <a:cubicBezTo>
                  <a:pt x="1336954" y="10704990"/>
                  <a:pt x="1346341" y="10728434"/>
                  <a:pt x="1364910" y="10746912"/>
                </a:cubicBezTo>
                <a:cubicBezTo>
                  <a:pt x="1383479" y="10765390"/>
                  <a:pt x="1406742" y="10774959"/>
                  <a:pt x="1434698" y="10775616"/>
                </a:cubicBezTo>
                <a:cubicBezTo>
                  <a:pt x="1461611" y="10774959"/>
                  <a:pt x="1484510" y="10765390"/>
                  <a:pt x="1503397" y="10746912"/>
                </a:cubicBezTo>
                <a:cubicBezTo>
                  <a:pt x="1522284" y="10728434"/>
                  <a:pt x="1532396" y="10704990"/>
                  <a:pt x="1533734" y="10676580"/>
                </a:cubicBezTo>
                <a:cubicBezTo>
                  <a:pt x="1532396" y="10649214"/>
                  <a:pt x="1522284" y="10626405"/>
                  <a:pt x="1503397" y="10608153"/>
                </a:cubicBezTo>
                <a:cubicBezTo>
                  <a:pt x="1484510" y="10589901"/>
                  <a:pt x="1461611" y="10580424"/>
                  <a:pt x="1434698" y="10579721"/>
                </a:cubicBezTo>
                <a:close/>
                <a:moveTo>
                  <a:pt x="3295533" y="10505716"/>
                </a:moveTo>
                <a:cubicBezTo>
                  <a:pt x="3184707" y="10505966"/>
                  <a:pt x="3098640" y="10521519"/>
                  <a:pt x="3037332" y="10552377"/>
                </a:cubicBezTo>
                <a:cubicBezTo>
                  <a:pt x="2976024" y="10583235"/>
                  <a:pt x="2944917" y="10627901"/>
                  <a:pt x="2944010" y="10686375"/>
                </a:cubicBezTo>
                <a:cubicBezTo>
                  <a:pt x="2944917" y="10745846"/>
                  <a:pt x="2976024" y="10790966"/>
                  <a:pt x="3037332" y="10821733"/>
                </a:cubicBezTo>
                <a:cubicBezTo>
                  <a:pt x="3098640" y="10852500"/>
                  <a:pt x="3184707" y="10867963"/>
                  <a:pt x="3295533" y="10868122"/>
                </a:cubicBezTo>
                <a:cubicBezTo>
                  <a:pt x="3368013" y="10868075"/>
                  <a:pt x="3430194" y="10861156"/>
                  <a:pt x="3482076" y="10847364"/>
                </a:cubicBezTo>
                <a:cubicBezTo>
                  <a:pt x="3533959" y="10833572"/>
                  <a:pt x="3573810" y="10813190"/>
                  <a:pt x="3601629" y="10786217"/>
                </a:cubicBezTo>
                <a:cubicBezTo>
                  <a:pt x="3629448" y="10759244"/>
                  <a:pt x="3643502" y="10725964"/>
                  <a:pt x="3643791" y="10686375"/>
                </a:cubicBezTo>
                <a:cubicBezTo>
                  <a:pt x="3643502" y="10647485"/>
                  <a:pt x="3629448" y="10614621"/>
                  <a:pt x="3601629" y="10587783"/>
                </a:cubicBezTo>
                <a:cubicBezTo>
                  <a:pt x="3573810" y="10560944"/>
                  <a:pt x="3533959" y="10540576"/>
                  <a:pt x="3482076" y="10526676"/>
                </a:cubicBezTo>
                <a:cubicBezTo>
                  <a:pt x="3430194" y="10512777"/>
                  <a:pt x="3368013" y="10505790"/>
                  <a:pt x="3295533" y="10505716"/>
                </a:cubicBezTo>
                <a:close/>
                <a:moveTo>
                  <a:pt x="3198674" y="10263024"/>
                </a:moveTo>
                <a:cubicBezTo>
                  <a:pt x="3229146" y="10266742"/>
                  <a:pt x="3261796" y="10268556"/>
                  <a:pt x="3296621" y="10268466"/>
                </a:cubicBezTo>
                <a:cubicBezTo>
                  <a:pt x="3313252" y="10268477"/>
                  <a:pt x="3329508" y="10268046"/>
                  <a:pt x="3345391" y="10267173"/>
                </a:cubicBezTo>
                <a:cubicBezTo>
                  <a:pt x="3361273" y="10266300"/>
                  <a:pt x="3376578" y="10264917"/>
                  <a:pt x="3391304" y="10263024"/>
                </a:cubicBezTo>
                <a:lnTo>
                  <a:pt x="3391304" y="10337029"/>
                </a:lnTo>
                <a:lnTo>
                  <a:pt x="3198674" y="10337029"/>
                </a:lnTo>
                <a:close/>
                <a:moveTo>
                  <a:pt x="3296621" y="10004007"/>
                </a:moveTo>
                <a:cubicBezTo>
                  <a:pt x="3362758" y="10003962"/>
                  <a:pt x="3413319" y="10010038"/>
                  <a:pt x="3448304" y="10022236"/>
                </a:cubicBezTo>
                <a:cubicBezTo>
                  <a:pt x="3483288" y="10034435"/>
                  <a:pt x="3500928" y="10053026"/>
                  <a:pt x="3501223" y="10078012"/>
                </a:cubicBezTo>
                <a:cubicBezTo>
                  <a:pt x="3500928" y="10102952"/>
                  <a:pt x="3483288" y="10121363"/>
                  <a:pt x="3448304" y="10133244"/>
                </a:cubicBezTo>
                <a:cubicBezTo>
                  <a:pt x="3413319" y="10145124"/>
                  <a:pt x="3362758" y="10151019"/>
                  <a:pt x="3296621" y="10150929"/>
                </a:cubicBezTo>
                <a:cubicBezTo>
                  <a:pt x="3229509" y="10151019"/>
                  <a:pt x="3178722" y="10145124"/>
                  <a:pt x="3144258" y="10133244"/>
                </a:cubicBezTo>
                <a:cubicBezTo>
                  <a:pt x="3109795" y="10121363"/>
                  <a:pt x="3092745" y="10102952"/>
                  <a:pt x="3093108" y="10078012"/>
                </a:cubicBezTo>
                <a:cubicBezTo>
                  <a:pt x="3092745" y="10053026"/>
                  <a:pt x="3109795" y="10034435"/>
                  <a:pt x="3144258" y="10022236"/>
                </a:cubicBezTo>
                <a:cubicBezTo>
                  <a:pt x="3178722" y="10010038"/>
                  <a:pt x="3229509" y="10003962"/>
                  <a:pt x="3296621" y="10004007"/>
                </a:cubicBezTo>
                <a:close/>
                <a:moveTo>
                  <a:pt x="1916687" y="9977888"/>
                </a:moveTo>
                <a:lnTo>
                  <a:pt x="1916687" y="10629783"/>
                </a:lnTo>
                <a:lnTo>
                  <a:pt x="1986339" y="10629783"/>
                </a:lnTo>
                <a:cubicBezTo>
                  <a:pt x="2036854" y="10630509"/>
                  <a:pt x="2090907" y="10628786"/>
                  <a:pt x="2148496" y="10624614"/>
                </a:cubicBezTo>
                <a:cubicBezTo>
                  <a:pt x="2206086" y="10620442"/>
                  <a:pt x="2267756" y="10612733"/>
                  <a:pt x="2333508" y="10601487"/>
                </a:cubicBezTo>
                <a:lnTo>
                  <a:pt x="2318272" y="10466537"/>
                </a:lnTo>
                <a:cubicBezTo>
                  <a:pt x="2274161" y="10474870"/>
                  <a:pt x="2231649" y="10481059"/>
                  <a:pt x="2190736" y="10485106"/>
                </a:cubicBezTo>
                <a:cubicBezTo>
                  <a:pt x="2149822" y="10489154"/>
                  <a:pt x="2110711" y="10491670"/>
                  <a:pt x="2073403" y="10492657"/>
                </a:cubicBezTo>
                <a:lnTo>
                  <a:pt x="2073403" y="9977888"/>
                </a:lnTo>
                <a:close/>
                <a:moveTo>
                  <a:pt x="923027" y="9965917"/>
                </a:moveTo>
                <a:cubicBezTo>
                  <a:pt x="864977" y="9966172"/>
                  <a:pt x="814324" y="9976786"/>
                  <a:pt x="771067" y="9997760"/>
                </a:cubicBezTo>
                <a:cubicBezTo>
                  <a:pt x="727810" y="10018733"/>
                  <a:pt x="694167" y="10048534"/>
                  <a:pt x="670137" y="10087162"/>
                </a:cubicBezTo>
                <a:cubicBezTo>
                  <a:pt x="646107" y="10125790"/>
                  <a:pt x="633907" y="10171714"/>
                  <a:pt x="633537" y="10224933"/>
                </a:cubicBezTo>
                <a:lnTo>
                  <a:pt x="809843" y="10224933"/>
                </a:lnTo>
                <a:cubicBezTo>
                  <a:pt x="810296" y="10188747"/>
                  <a:pt x="820545" y="10160723"/>
                  <a:pt x="840588" y="10140862"/>
                </a:cubicBezTo>
                <a:cubicBezTo>
                  <a:pt x="860630" y="10121000"/>
                  <a:pt x="887747" y="10110933"/>
                  <a:pt x="921938" y="10110661"/>
                </a:cubicBezTo>
                <a:cubicBezTo>
                  <a:pt x="955721" y="10111024"/>
                  <a:pt x="983110" y="10120637"/>
                  <a:pt x="1004105" y="10139501"/>
                </a:cubicBezTo>
                <a:cubicBezTo>
                  <a:pt x="1025101" y="10158365"/>
                  <a:pt x="1036165" y="10184303"/>
                  <a:pt x="1037299" y="10217315"/>
                </a:cubicBezTo>
                <a:cubicBezTo>
                  <a:pt x="1036573" y="10246405"/>
                  <a:pt x="1027141" y="10273114"/>
                  <a:pt x="1009003" y="10297442"/>
                </a:cubicBezTo>
                <a:cubicBezTo>
                  <a:pt x="990864" y="10321770"/>
                  <a:pt x="965108" y="10348751"/>
                  <a:pt x="931733" y="10378384"/>
                </a:cubicBezTo>
                <a:lnTo>
                  <a:pt x="644420" y="10630871"/>
                </a:lnTo>
                <a:lnTo>
                  <a:pt x="644420" y="10764733"/>
                </a:lnTo>
                <a:lnTo>
                  <a:pt x="1226664" y="10764733"/>
                </a:lnTo>
                <a:lnTo>
                  <a:pt x="1226664" y="10614547"/>
                </a:lnTo>
                <a:lnTo>
                  <a:pt x="902349" y="10614547"/>
                </a:lnTo>
                <a:lnTo>
                  <a:pt x="902349" y="10609105"/>
                </a:lnTo>
                <a:lnTo>
                  <a:pt x="1001385" y="10517688"/>
                </a:lnTo>
                <a:cubicBezTo>
                  <a:pt x="1057835" y="10468539"/>
                  <a:pt x="1101771" y="10425961"/>
                  <a:pt x="1133191" y="10389953"/>
                </a:cubicBezTo>
                <a:cubicBezTo>
                  <a:pt x="1164610" y="10353945"/>
                  <a:pt x="1186538" y="10321201"/>
                  <a:pt x="1198973" y="10291723"/>
                </a:cubicBezTo>
                <a:cubicBezTo>
                  <a:pt x="1211407" y="10262245"/>
                  <a:pt x="1217373" y="10232726"/>
                  <a:pt x="1216869" y="10203167"/>
                </a:cubicBezTo>
                <a:cubicBezTo>
                  <a:pt x="1216527" y="10155698"/>
                  <a:pt x="1204273" y="10114235"/>
                  <a:pt x="1180109" y="10078778"/>
                </a:cubicBezTo>
                <a:cubicBezTo>
                  <a:pt x="1155944" y="10043321"/>
                  <a:pt x="1121925" y="10015723"/>
                  <a:pt x="1078050" y="9995986"/>
                </a:cubicBezTo>
                <a:cubicBezTo>
                  <a:pt x="1034175" y="9976249"/>
                  <a:pt x="982501" y="9966226"/>
                  <a:pt x="923027" y="9965917"/>
                </a:cubicBezTo>
                <a:close/>
                <a:moveTo>
                  <a:pt x="3296621" y="9883205"/>
                </a:moveTo>
                <a:cubicBezTo>
                  <a:pt x="3221857" y="9883716"/>
                  <a:pt x="3157110" y="9891764"/>
                  <a:pt x="3102379" y="9907350"/>
                </a:cubicBezTo>
                <a:cubicBezTo>
                  <a:pt x="3047648" y="9922935"/>
                  <a:pt x="3005311" y="9945172"/>
                  <a:pt x="2975370" y="9974059"/>
                </a:cubicBezTo>
                <a:cubicBezTo>
                  <a:pt x="2945428" y="10002946"/>
                  <a:pt x="2930258" y="10037597"/>
                  <a:pt x="2929862" y="10078012"/>
                </a:cubicBezTo>
                <a:cubicBezTo>
                  <a:pt x="2930055" y="10109924"/>
                  <a:pt x="2939600" y="10138062"/>
                  <a:pt x="2958498" y="10162424"/>
                </a:cubicBezTo>
                <a:cubicBezTo>
                  <a:pt x="2977396" y="10186786"/>
                  <a:pt x="3004490" y="10206897"/>
                  <a:pt x="3039781" y="10222757"/>
                </a:cubicBezTo>
                <a:lnTo>
                  <a:pt x="3039781" y="10337029"/>
                </a:lnTo>
                <a:lnTo>
                  <a:pt x="2841710" y="10337029"/>
                </a:lnTo>
                <a:lnTo>
                  <a:pt x="2841710" y="10462184"/>
                </a:lnTo>
                <a:lnTo>
                  <a:pt x="3752621" y="10462184"/>
                </a:lnTo>
                <a:lnTo>
                  <a:pt x="3752621" y="10337029"/>
                </a:lnTo>
                <a:lnTo>
                  <a:pt x="3548020" y="10337029"/>
                </a:lnTo>
                <a:lnTo>
                  <a:pt x="3548020" y="10224933"/>
                </a:lnTo>
                <a:cubicBezTo>
                  <a:pt x="3584694" y="10209051"/>
                  <a:pt x="3612967" y="10188713"/>
                  <a:pt x="3632840" y="10163920"/>
                </a:cubicBezTo>
                <a:cubicBezTo>
                  <a:pt x="3652712" y="10139127"/>
                  <a:pt x="3662893" y="10110491"/>
                  <a:pt x="3663380" y="10078012"/>
                </a:cubicBezTo>
                <a:cubicBezTo>
                  <a:pt x="3662621" y="10037597"/>
                  <a:pt x="3647210" y="10002946"/>
                  <a:pt x="3617147" y="9974059"/>
                </a:cubicBezTo>
                <a:cubicBezTo>
                  <a:pt x="3587084" y="9945172"/>
                  <a:pt x="3544748" y="9922935"/>
                  <a:pt x="3490138" y="9907350"/>
                </a:cubicBezTo>
                <a:cubicBezTo>
                  <a:pt x="3435528" y="9891764"/>
                  <a:pt x="3371022" y="9883716"/>
                  <a:pt x="3296621" y="9883205"/>
                </a:cubicBezTo>
                <a:close/>
                <a:moveTo>
                  <a:pt x="2593613" y="9870146"/>
                </a:moveTo>
                <a:lnTo>
                  <a:pt x="2593613" y="10249964"/>
                </a:lnTo>
                <a:lnTo>
                  <a:pt x="2515255" y="10249964"/>
                </a:lnTo>
                <a:lnTo>
                  <a:pt x="2515255" y="9885382"/>
                </a:lnTo>
                <a:lnTo>
                  <a:pt x="2369422" y="9885382"/>
                </a:lnTo>
                <a:lnTo>
                  <a:pt x="2369422" y="10821325"/>
                </a:lnTo>
                <a:lnTo>
                  <a:pt x="2515255" y="10821325"/>
                </a:lnTo>
                <a:lnTo>
                  <a:pt x="2515255" y="10375120"/>
                </a:lnTo>
                <a:lnTo>
                  <a:pt x="2593613" y="10375120"/>
                </a:lnTo>
                <a:lnTo>
                  <a:pt x="2593613" y="10869210"/>
                </a:lnTo>
                <a:lnTo>
                  <a:pt x="2742711" y="10869210"/>
                </a:lnTo>
                <a:lnTo>
                  <a:pt x="2742711" y="9870146"/>
                </a:lnTo>
                <a:close/>
                <a:moveTo>
                  <a:pt x="5982829" y="9129517"/>
                </a:moveTo>
                <a:cubicBezTo>
                  <a:pt x="6006412" y="9129659"/>
                  <a:pt x="6024044" y="9131575"/>
                  <a:pt x="6035726" y="9135267"/>
                </a:cubicBezTo>
                <a:cubicBezTo>
                  <a:pt x="6047409" y="9138958"/>
                  <a:pt x="6053242" y="9144775"/>
                  <a:pt x="6053224" y="9152716"/>
                </a:cubicBezTo>
                <a:cubicBezTo>
                  <a:pt x="6053242" y="9160890"/>
                  <a:pt x="6047409" y="9166940"/>
                  <a:pt x="6035726" y="9170865"/>
                </a:cubicBezTo>
                <a:cubicBezTo>
                  <a:pt x="6024044" y="9174789"/>
                  <a:pt x="6006412" y="9176739"/>
                  <a:pt x="5982829" y="9176714"/>
                </a:cubicBezTo>
                <a:cubicBezTo>
                  <a:pt x="5958698" y="9176739"/>
                  <a:pt x="5940866" y="9174789"/>
                  <a:pt x="5929332" y="9170865"/>
                </a:cubicBezTo>
                <a:cubicBezTo>
                  <a:pt x="5917800" y="9166940"/>
                  <a:pt x="5912167" y="9160890"/>
                  <a:pt x="5912434" y="9152716"/>
                </a:cubicBezTo>
                <a:cubicBezTo>
                  <a:pt x="5912167" y="9144775"/>
                  <a:pt x="5917800" y="9138958"/>
                  <a:pt x="5929332" y="9135267"/>
                </a:cubicBezTo>
                <a:cubicBezTo>
                  <a:pt x="5940866" y="9131575"/>
                  <a:pt x="5958698" y="9129659"/>
                  <a:pt x="5982829" y="9129517"/>
                </a:cubicBezTo>
                <a:close/>
                <a:moveTo>
                  <a:pt x="5982829" y="9086320"/>
                </a:moveTo>
                <a:cubicBezTo>
                  <a:pt x="5942098" y="9086411"/>
                  <a:pt x="5910467" y="9092128"/>
                  <a:pt x="5887935" y="9103469"/>
                </a:cubicBezTo>
                <a:cubicBezTo>
                  <a:pt x="5865403" y="9114810"/>
                  <a:pt x="5853970" y="9131225"/>
                  <a:pt x="5853637" y="9152716"/>
                </a:cubicBezTo>
                <a:cubicBezTo>
                  <a:pt x="5853970" y="9174573"/>
                  <a:pt x="5865403" y="9191155"/>
                  <a:pt x="5887935" y="9202463"/>
                </a:cubicBezTo>
                <a:cubicBezTo>
                  <a:pt x="5910467" y="9213770"/>
                  <a:pt x="5942098" y="9219453"/>
                  <a:pt x="5982829" y="9219512"/>
                </a:cubicBezTo>
                <a:cubicBezTo>
                  <a:pt x="6009467" y="9219494"/>
                  <a:pt x="6032320" y="9216951"/>
                  <a:pt x="6051388" y="9211883"/>
                </a:cubicBezTo>
                <a:cubicBezTo>
                  <a:pt x="6070456" y="9206814"/>
                  <a:pt x="6085102" y="9199323"/>
                  <a:pt x="6095326" y="9189410"/>
                </a:cubicBezTo>
                <a:cubicBezTo>
                  <a:pt x="6105550" y="9179497"/>
                  <a:pt x="6110716" y="9167265"/>
                  <a:pt x="6110821" y="9152716"/>
                </a:cubicBezTo>
                <a:cubicBezTo>
                  <a:pt x="6110716" y="9138423"/>
                  <a:pt x="6105550" y="9126345"/>
                  <a:pt x="6095326" y="9116481"/>
                </a:cubicBezTo>
                <a:cubicBezTo>
                  <a:pt x="6085102" y="9106617"/>
                  <a:pt x="6070456" y="9099131"/>
                  <a:pt x="6051388" y="9094023"/>
                </a:cubicBezTo>
                <a:cubicBezTo>
                  <a:pt x="6032320" y="9088915"/>
                  <a:pt x="6009467" y="9086347"/>
                  <a:pt x="5982829" y="9086320"/>
                </a:cubicBezTo>
                <a:close/>
                <a:moveTo>
                  <a:pt x="5164256" y="9052722"/>
                </a:moveTo>
                <a:lnTo>
                  <a:pt x="5164256" y="9131917"/>
                </a:lnTo>
                <a:lnTo>
                  <a:pt x="5025464" y="9131917"/>
                </a:lnTo>
                <a:lnTo>
                  <a:pt x="5025464" y="9178714"/>
                </a:lnTo>
                <a:lnTo>
                  <a:pt x="5361044" y="9178714"/>
                </a:lnTo>
                <a:lnTo>
                  <a:pt x="5361044" y="9131917"/>
                </a:lnTo>
                <a:lnTo>
                  <a:pt x="5221852" y="9131917"/>
                </a:lnTo>
                <a:lnTo>
                  <a:pt x="5221852" y="9052722"/>
                </a:lnTo>
                <a:close/>
                <a:moveTo>
                  <a:pt x="4413614" y="9037923"/>
                </a:moveTo>
                <a:lnTo>
                  <a:pt x="4413614" y="9089920"/>
                </a:lnTo>
                <a:lnTo>
                  <a:pt x="4547205" y="9089920"/>
                </a:lnTo>
                <a:lnTo>
                  <a:pt x="4547205" y="9037923"/>
                </a:lnTo>
                <a:close/>
                <a:moveTo>
                  <a:pt x="5947231" y="8997125"/>
                </a:moveTo>
                <a:cubicBezTo>
                  <a:pt x="5958430" y="8998492"/>
                  <a:pt x="5970430" y="8999158"/>
                  <a:pt x="5983229" y="8999125"/>
                </a:cubicBezTo>
                <a:cubicBezTo>
                  <a:pt x="5989342" y="8999129"/>
                  <a:pt x="5995316" y="8998971"/>
                  <a:pt x="6001153" y="8998650"/>
                </a:cubicBezTo>
                <a:cubicBezTo>
                  <a:pt x="6006990" y="8998329"/>
                  <a:pt x="6012615" y="8997821"/>
                  <a:pt x="6018027" y="8997125"/>
                </a:cubicBezTo>
                <a:lnTo>
                  <a:pt x="6018027" y="9024324"/>
                </a:lnTo>
                <a:lnTo>
                  <a:pt x="5947231" y="9024324"/>
                </a:lnTo>
                <a:close/>
                <a:moveTo>
                  <a:pt x="4765034" y="8974727"/>
                </a:moveTo>
                <a:lnTo>
                  <a:pt x="4915024" y="8974727"/>
                </a:lnTo>
                <a:lnTo>
                  <a:pt x="4915024" y="9021924"/>
                </a:lnTo>
                <a:lnTo>
                  <a:pt x="4765034" y="9021924"/>
                </a:lnTo>
                <a:close/>
                <a:moveTo>
                  <a:pt x="5983229" y="8901931"/>
                </a:moveTo>
                <a:cubicBezTo>
                  <a:pt x="6007536" y="8901914"/>
                  <a:pt x="6026118" y="8904148"/>
                  <a:pt x="6038976" y="8908631"/>
                </a:cubicBezTo>
                <a:cubicBezTo>
                  <a:pt x="6051834" y="8913114"/>
                  <a:pt x="6058316" y="8919947"/>
                  <a:pt x="6058424" y="8929129"/>
                </a:cubicBezTo>
                <a:cubicBezTo>
                  <a:pt x="6058316" y="8938296"/>
                  <a:pt x="6051834" y="8945062"/>
                  <a:pt x="6038976" y="8949428"/>
                </a:cubicBezTo>
                <a:cubicBezTo>
                  <a:pt x="6026118" y="8953795"/>
                  <a:pt x="6007536" y="8955961"/>
                  <a:pt x="5983229" y="8955928"/>
                </a:cubicBezTo>
                <a:cubicBezTo>
                  <a:pt x="5958564" y="8955961"/>
                  <a:pt x="5939898" y="8953795"/>
                  <a:pt x="5927232" y="8949428"/>
                </a:cubicBezTo>
                <a:cubicBezTo>
                  <a:pt x="5914567" y="8945062"/>
                  <a:pt x="5908300" y="8938296"/>
                  <a:pt x="5908434" y="8929129"/>
                </a:cubicBezTo>
                <a:cubicBezTo>
                  <a:pt x="5908300" y="8919947"/>
                  <a:pt x="5914567" y="8913114"/>
                  <a:pt x="5927232" y="8908631"/>
                </a:cubicBezTo>
                <a:cubicBezTo>
                  <a:pt x="5939898" y="8904148"/>
                  <a:pt x="5958564" y="8901914"/>
                  <a:pt x="5983229" y="8901931"/>
                </a:cubicBezTo>
                <a:close/>
                <a:moveTo>
                  <a:pt x="5477214" y="8892332"/>
                </a:moveTo>
                <a:lnTo>
                  <a:pt x="5477214" y="9131917"/>
                </a:lnTo>
                <a:lnTo>
                  <a:pt x="5502812" y="9131917"/>
                </a:lnTo>
                <a:cubicBezTo>
                  <a:pt x="5521378" y="9132184"/>
                  <a:pt x="5541243" y="9131550"/>
                  <a:pt x="5562408" y="9130017"/>
                </a:cubicBezTo>
                <a:cubicBezTo>
                  <a:pt x="5583574" y="9128484"/>
                  <a:pt x="5606239" y="9125651"/>
                  <a:pt x="5630404" y="9121518"/>
                </a:cubicBezTo>
                <a:lnTo>
                  <a:pt x="5624804" y="9071921"/>
                </a:lnTo>
                <a:cubicBezTo>
                  <a:pt x="5608593" y="9074983"/>
                  <a:pt x="5592969" y="9077258"/>
                  <a:pt x="5577932" y="9078745"/>
                </a:cubicBezTo>
                <a:cubicBezTo>
                  <a:pt x="5562896" y="9080233"/>
                  <a:pt x="5548522" y="9081158"/>
                  <a:pt x="5534810" y="9081520"/>
                </a:cubicBezTo>
                <a:lnTo>
                  <a:pt x="5534810" y="8892332"/>
                </a:lnTo>
                <a:close/>
                <a:moveTo>
                  <a:pt x="5053463" y="8879132"/>
                </a:moveTo>
                <a:lnTo>
                  <a:pt x="5053463" y="8925130"/>
                </a:lnTo>
                <a:lnTo>
                  <a:pt x="5161456" y="8925130"/>
                </a:lnTo>
                <a:cubicBezTo>
                  <a:pt x="5159372" y="8940169"/>
                  <a:pt x="5153585" y="8954465"/>
                  <a:pt x="5144094" y="8968016"/>
                </a:cubicBezTo>
                <a:cubicBezTo>
                  <a:pt x="5134604" y="8981567"/>
                  <a:pt x="5121113" y="8993329"/>
                  <a:pt x="5103622" y="9003303"/>
                </a:cubicBezTo>
                <a:cubicBezTo>
                  <a:pt x="5086132" y="9013276"/>
                  <a:pt x="5064346" y="9020416"/>
                  <a:pt x="5038264" y="9024724"/>
                </a:cubicBezTo>
                <a:lnTo>
                  <a:pt x="5060662" y="9070321"/>
                </a:lnTo>
                <a:cubicBezTo>
                  <a:pt x="5093090" y="9064350"/>
                  <a:pt x="5120380" y="9054043"/>
                  <a:pt x="5142532" y="9039398"/>
                </a:cubicBezTo>
                <a:cubicBezTo>
                  <a:pt x="5164685" y="9024753"/>
                  <a:pt x="5181526" y="9006796"/>
                  <a:pt x="5193054" y="8985526"/>
                </a:cubicBezTo>
                <a:cubicBezTo>
                  <a:pt x="5204778" y="9006279"/>
                  <a:pt x="5221878" y="9023719"/>
                  <a:pt x="5244351" y="9037848"/>
                </a:cubicBezTo>
                <a:cubicBezTo>
                  <a:pt x="5266824" y="9051976"/>
                  <a:pt x="5294523" y="9061867"/>
                  <a:pt x="5327446" y="9067521"/>
                </a:cubicBezTo>
                <a:lnTo>
                  <a:pt x="5349844" y="9022324"/>
                </a:lnTo>
                <a:cubicBezTo>
                  <a:pt x="5322839" y="9018294"/>
                  <a:pt x="5300366" y="9011465"/>
                  <a:pt x="5282426" y="9001836"/>
                </a:cubicBezTo>
                <a:cubicBezTo>
                  <a:pt x="5264487" y="8992207"/>
                  <a:pt x="5250725" y="8980756"/>
                  <a:pt x="5241140" y="8967483"/>
                </a:cubicBezTo>
                <a:cubicBezTo>
                  <a:pt x="5231556" y="8954209"/>
                  <a:pt x="5225793" y="8940092"/>
                  <a:pt x="5223852" y="8925130"/>
                </a:cubicBezTo>
                <a:lnTo>
                  <a:pt x="5331446" y="8925130"/>
                </a:lnTo>
                <a:lnTo>
                  <a:pt x="5331446" y="8879132"/>
                </a:lnTo>
                <a:close/>
                <a:moveTo>
                  <a:pt x="4707438" y="8875533"/>
                </a:moveTo>
                <a:lnTo>
                  <a:pt x="4707438" y="9067521"/>
                </a:lnTo>
                <a:lnTo>
                  <a:pt x="4811831" y="9067521"/>
                </a:lnTo>
                <a:lnTo>
                  <a:pt x="4811831" y="9131917"/>
                </a:lnTo>
                <a:lnTo>
                  <a:pt x="4673040" y="9131917"/>
                </a:lnTo>
                <a:lnTo>
                  <a:pt x="4673040" y="9178714"/>
                </a:lnTo>
                <a:lnTo>
                  <a:pt x="5008619" y="9178714"/>
                </a:lnTo>
                <a:lnTo>
                  <a:pt x="5008619" y="9131917"/>
                </a:lnTo>
                <a:lnTo>
                  <a:pt x="4868628" y="9131917"/>
                </a:lnTo>
                <a:lnTo>
                  <a:pt x="4868628" y="9067521"/>
                </a:lnTo>
                <a:lnTo>
                  <a:pt x="4972621" y="9067521"/>
                </a:lnTo>
                <a:lnTo>
                  <a:pt x="4972621" y="8875533"/>
                </a:lnTo>
                <a:lnTo>
                  <a:pt x="4915024" y="8875533"/>
                </a:lnTo>
                <a:lnTo>
                  <a:pt x="4915024" y="8929529"/>
                </a:lnTo>
                <a:lnTo>
                  <a:pt x="4765034" y="8929529"/>
                </a:lnTo>
                <a:lnTo>
                  <a:pt x="4765034" y="8875533"/>
                </a:lnTo>
                <a:close/>
                <a:moveTo>
                  <a:pt x="5983229" y="8857534"/>
                </a:moveTo>
                <a:cubicBezTo>
                  <a:pt x="5955752" y="8857721"/>
                  <a:pt x="5931956" y="8860679"/>
                  <a:pt x="5911841" y="8866407"/>
                </a:cubicBezTo>
                <a:cubicBezTo>
                  <a:pt x="5891726" y="8872135"/>
                  <a:pt x="5876167" y="8880308"/>
                  <a:pt x="5865162" y="8890924"/>
                </a:cubicBezTo>
                <a:cubicBezTo>
                  <a:pt x="5854158" y="8901541"/>
                  <a:pt x="5848583" y="8914276"/>
                  <a:pt x="5848437" y="8929129"/>
                </a:cubicBezTo>
                <a:cubicBezTo>
                  <a:pt x="5848508" y="8940858"/>
                  <a:pt x="5852016" y="8951199"/>
                  <a:pt x="5858962" y="8960152"/>
                </a:cubicBezTo>
                <a:cubicBezTo>
                  <a:pt x="5865907" y="8969106"/>
                  <a:pt x="5875865" y="8976497"/>
                  <a:pt x="5888834" y="8982326"/>
                </a:cubicBezTo>
                <a:lnTo>
                  <a:pt x="5888834" y="9024324"/>
                </a:lnTo>
                <a:lnTo>
                  <a:pt x="5816039" y="9024324"/>
                </a:lnTo>
                <a:lnTo>
                  <a:pt x="5816039" y="9070321"/>
                </a:lnTo>
                <a:lnTo>
                  <a:pt x="6150818" y="9070321"/>
                </a:lnTo>
                <a:lnTo>
                  <a:pt x="6150818" y="9024324"/>
                </a:lnTo>
                <a:lnTo>
                  <a:pt x="6075624" y="9024324"/>
                </a:lnTo>
                <a:lnTo>
                  <a:pt x="6075624" y="8983126"/>
                </a:lnTo>
                <a:cubicBezTo>
                  <a:pt x="6089102" y="8977289"/>
                  <a:pt x="6099493" y="8969814"/>
                  <a:pt x="6106796" y="8960702"/>
                </a:cubicBezTo>
                <a:cubicBezTo>
                  <a:pt x="6114100" y="8951591"/>
                  <a:pt x="6117842" y="8941066"/>
                  <a:pt x="6118020" y="8929129"/>
                </a:cubicBezTo>
                <a:cubicBezTo>
                  <a:pt x="6117742" y="8914276"/>
                  <a:pt x="6112078" y="8901541"/>
                  <a:pt x="6101030" y="8890924"/>
                </a:cubicBezTo>
                <a:cubicBezTo>
                  <a:pt x="6089980" y="8880308"/>
                  <a:pt x="6074421" y="8872135"/>
                  <a:pt x="6054351" y="8866407"/>
                </a:cubicBezTo>
                <a:cubicBezTo>
                  <a:pt x="6034280" y="8860679"/>
                  <a:pt x="6010573" y="8857721"/>
                  <a:pt x="5983229" y="8857534"/>
                </a:cubicBezTo>
                <a:close/>
                <a:moveTo>
                  <a:pt x="5725998" y="8852734"/>
                </a:moveTo>
                <a:lnTo>
                  <a:pt x="5725998" y="8992326"/>
                </a:lnTo>
                <a:lnTo>
                  <a:pt x="5697200" y="8992326"/>
                </a:lnTo>
                <a:lnTo>
                  <a:pt x="5697200" y="8858334"/>
                </a:lnTo>
                <a:lnTo>
                  <a:pt x="5643603" y="8858334"/>
                </a:lnTo>
                <a:lnTo>
                  <a:pt x="5643603" y="9202313"/>
                </a:lnTo>
                <a:lnTo>
                  <a:pt x="5697200" y="9202313"/>
                </a:lnTo>
                <a:lnTo>
                  <a:pt x="5697200" y="9038323"/>
                </a:lnTo>
                <a:lnTo>
                  <a:pt x="5725998" y="9038323"/>
                </a:lnTo>
                <a:lnTo>
                  <a:pt x="5725998" y="9219912"/>
                </a:lnTo>
                <a:lnTo>
                  <a:pt x="5780795" y="9219912"/>
                </a:lnTo>
                <a:lnTo>
                  <a:pt x="5780795" y="8852734"/>
                </a:lnTo>
                <a:close/>
                <a:moveTo>
                  <a:pt x="3143133" y="8532367"/>
                </a:moveTo>
                <a:cubicBezTo>
                  <a:pt x="3207298" y="8532753"/>
                  <a:pt x="3255274" y="8537968"/>
                  <a:pt x="3287061" y="8548012"/>
                </a:cubicBezTo>
                <a:cubicBezTo>
                  <a:pt x="3318849" y="8558056"/>
                  <a:pt x="3334720" y="8573882"/>
                  <a:pt x="3334675" y="8595489"/>
                </a:cubicBezTo>
                <a:cubicBezTo>
                  <a:pt x="3334720" y="8617731"/>
                  <a:pt x="3318849" y="8634192"/>
                  <a:pt x="3287061" y="8644871"/>
                </a:cubicBezTo>
                <a:cubicBezTo>
                  <a:pt x="3255274" y="8655550"/>
                  <a:pt x="3207298" y="8660855"/>
                  <a:pt x="3143133" y="8660787"/>
                </a:cubicBezTo>
                <a:cubicBezTo>
                  <a:pt x="3077472" y="8660855"/>
                  <a:pt x="3028952" y="8655550"/>
                  <a:pt x="2997572" y="8644871"/>
                </a:cubicBezTo>
                <a:cubicBezTo>
                  <a:pt x="2966192" y="8634192"/>
                  <a:pt x="2950866" y="8617731"/>
                  <a:pt x="2951591" y="8595489"/>
                </a:cubicBezTo>
                <a:cubicBezTo>
                  <a:pt x="2950866" y="8573882"/>
                  <a:pt x="2966192" y="8558056"/>
                  <a:pt x="2997572" y="8548012"/>
                </a:cubicBezTo>
                <a:cubicBezTo>
                  <a:pt x="3028952" y="8537968"/>
                  <a:pt x="3077472" y="8532753"/>
                  <a:pt x="3143133" y="8532367"/>
                </a:cubicBezTo>
                <a:close/>
                <a:moveTo>
                  <a:pt x="1282298" y="8488835"/>
                </a:moveTo>
                <a:cubicBezTo>
                  <a:pt x="1254342" y="8489538"/>
                  <a:pt x="1231079" y="8499015"/>
                  <a:pt x="1212510" y="8517267"/>
                </a:cubicBezTo>
                <a:cubicBezTo>
                  <a:pt x="1193941" y="8535519"/>
                  <a:pt x="1184554" y="8558328"/>
                  <a:pt x="1184350" y="8585694"/>
                </a:cubicBezTo>
                <a:cubicBezTo>
                  <a:pt x="1184554" y="8614104"/>
                  <a:pt x="1193941" y="8637548"/>
                  <a:pt x="1212510" y="8656026"/>
                </a:cubicBezTo>
                <a:cubicBezTo>
                  <a:pt x="1231079" y="8674504"/>
                  <a:pt x="1254342" y="8684073"/>
                  <a:pt x="1282298" y="8684730"/>
                </a:cubicBezTo>
                <a:cubicBezTo>
                  <a:pt x="1309211" y="8684073"/>
                  <a:pt x="1332110" y="8674504"/>
                  <a:pt x="1350997" y="8656026"/>
                </a:cubicBezTo>
                <a:cubicBezTo>
                  <a:pt x="1369884" y="8637548"/>
                  <a:pt x="1379996" y="8614104"/>
                  <a:pt x="1381334" y="8585694"/>
                </a:cubicBezTo>
                <a:cubicBezTo>
                  <a:pt x="1379996" y="8558328"/>
                  <a:pt x="1369884" y="8535519"/>
                  <a:pt x="1350997" y="8517267"/>
                </a:cubicBezTo>
                <a:cubicBezTo>
                  <a:pt x="1332110" y="8499015"/>
                  <a:pt x="1309211" y="8489538"/>
                  <a:pt x="1282298" y="8488835"/>
                </a:cubicBezTo>
                <a:close/>
                <a:moveTo>
                  <a:pt x="3143133" y="8414830"/>
                </a:moveTo>
                <a:cubicBezTo>
                  <a:pt x="3032307" y="8415080"/>
                  <a:pt x="2946240" y="8430634"/>
                  <a:pt x="2884932" y="8461491"/>
                </a:cubicBezTo>
                <a:cubicBezTo>
                  <a:pt x="2823624" y="8492349"/>
                  <a:pt x="2792517" y="8537015"/>
                  <a:pt x="2791610" y="8595489"/>
                </a:cubicBezTo>
                <a:cubicBezTo>
                  <a:pt x="2792517" y="8654960"/>
                  <a:pt x="2823624" y="8700080"/>
                  <a:pt x="2884932" y="8730847"/>
                </a:cubicBezTo>
                <a:cubicBezTo>
                  <a:pt x="2946240" y="8761614"/>
                  <a:pt x="3032307" y="8777077"/>
                  <a:pt x="3143133" y="8777236"/>
                </a:cubicBezTo>
                <a:cubicBezTo>
                  <a:pt x="3215613" y="8777189"/>
                  <a:pt x="3277794" y="8770270"/>
                  <a:pt x="3329676" y="8756478"/>
                </a:cubicBezTo>
                <a:cubicBezTo>
                  <a:pt x="3381559" y="8742686"/>
                  <a:pt x="3421410" y="8722304"/>
                  <a:pt x="3449229" y="8695331"/>
                </a:cubicBezTo>
                <a:cubicBezTo>
                  <a:pt x="3477048" y="8668358"/>
                  <a:pt x="3491102" y="8635078"/>
                  <a:pt x="3491391" y="8595489"/>
                </a:cubicBezTo>
                <a:cubicBezTo>
                  <a:pt x="3491102" y="8556599"/>
                  <a:pt x="3477048" y="8523735"/>
                  <a:pt x="3449229" y="8496897"/>
                </a:cubicBezTo>
                <a:cubicBezTo>
                  <a:pt x="3421410" y="8470058"/>
                  <a:pt x="3381559" y="8449690"/>
                  <a:pt x="3329676" y="8435790"/>
                </a:cubicBezTo>
                <a:cubicBezTo>
                  <a:pt x="3277794" y="8421891"/>
                  <a:pt x="3215613" y="8414904"/>
                  <a:pt x="3143133" y="8414830"/>
                </a:cubicBezTo>
                <a:close/>
                <a:moveTo>
                  <a:pt x="3046274" y="8172138"/>
                </a:moveTo>
                <a:cubicBezTo>
                  <a:pt x="3076746" y="8175857"/>
                  <a:pt x="3109396" y="8177671"/>
                  <a:pt x="3144221" y="8177580"/>
                </a:cubicBezTo>
                <a:cubicBezTo>
                  <a:pt x="3160852" y="8177591"/>
                  <a:pt x="3177108" y="8177160"/>
                  <a:pt x="3192991" y="8176288"/>
                </a:cubicBezTo>
                <a:cubicBezTo>
                  <a:pt x="3208873" y="8175415"/>
                  <a:pt x="3224178" y="8174032"/>
                  <a:pt x="3238904" y="8172138"/>
                </a:cubicBezTo>
                <a:lnTo>
                  <a:pt x="3238904" y="8246143"/>
                </a:lnTo>
                <a:lnTo>
                  <a:pt x="3046274" y="8246143"/>
                </a:lnTo>
                <a:close/>
                <a:moveTo>
                  <a:pt x="3144221" y="7913122"/>
                </a:moveTo>
                <a:cubicBezTo>
                  <a:pt x="3210358" y="7913076"/>
                  <a:pt x="3260919" y="7919153"/>
                  <a:pt x="3295904" y="7931351"/>
                </a:cubicBezTo>
                <a:cubicBezTo>
                  <a:pt x="3330888" y="7943549"/>
                  <a:pt x="3348528" y="7962141"/>
                  <a:pt x="3348823" y="7987126"/>
                </a:cubicBezTo>
                <a:cubicBezTo>
                  <a:pt x="3348528" y="8012067"/>
                  <a:pt x="3330888" y="8030477"/>
                  <a:pt x="3295904" y="8042358"/>
                </a:cubicBezTo>
                <a:cubicBezTo>
                  <a:pt x="3260919" y="8054239"/>
                  <a:pt x="3210358" y="8060134"/>
                  <a:pt x="3144221" y="8060043"/>
                </a:cubicBezTo>
                <a:cubicBezTo>
                  <a:pt x="3077109" y="8060134"/>
                  <a:pt x="3026322" y="8054239"/>
                  <a:pt x="2991858" y="8042358"/>
                </a:cubicBezTo>
                <a:cubicBezTo>
                  <a:pt x="2957395" y="8030477"/>
                  <a:pt x="2940345" y="8012067"/>
                  <a:pt x="2940708" y="7987126"/>
                </a:cubicBezTo>
                <a:cubicBezTo>
                  <a:pt x="2940345" y="7962141"/>
                  <a:pt x="2957395" y="7943549"/>
                  <a:pt x="2991858" y="7931351"/>
                </a:cubicBezTo>
                <a:cubicBezTo>
                  <a:pt x="3026322" y="7919153"/>
                  <a:pt x="3077109" y="7913076"/>
                  <a:pt x="3144221" y="7913122"/>
                </a:cubicBezTo>
                <a:close/>
                <a:moveTo>
                  <a:pt x="1764287" y="7887002"/>
                </a:moveTo>
                <a:lnTo>
                  <a:pt x="1764287" y="8538897"/>
                </a:lnTo>
                <a:lnTo>
                  <a:pt x="1833939" y="8538897"/>
                </a:lnTo>
                <a:cubicBezTo>
                  <a:pt x="1884454" y="8539623"/>
                  <a:pt x="1938507" y="8537900"/>
                  <a:pt x="1996096" y="8533728"/>
                </a:cubicBezTo>
                <a:cubicBezTo>
                  <a:pt x="2053686" y="8529556"/>
                  <a:pt x="2115356" y="8521847"/>
                  <a:pt x="2181108" y="8510601"/>
                </a:cubicBezTo>
                <a:lnTo>
                  <a:pt x="2165872" y="8375651"/>
                </a:lnTo>
                <a:cubicBezTo>
                  <a:pt x="2121761" y="8383984"/>
                  <a:pt x="2079249" y="8390174"/>
                  <a:pt x="2038336" y="8394221"/>
                </a:cubicBezTo>
                <a:cubicBezTo>
                  <a:pt x="1997422" y="8398268"/>
                  <a:pt x="1958311" y="8400785"/>
                  <a:pt x="1921003" y="8401771"/>
                </a:cubicBezTo>
                <a:lnTo>
                  <a:pt x="1921003" y="7887002"/>
                </a:lnTo>
                <a:close/>
                <a:moveTo>
                  <a:pt x="831609" y="7885914"/>
                </a:moveTo>
                <a:lnTo>
                  <a:pt x="636802" y="8007804"/>
                </a:lnTo>
                <a:lnTo>
                  <a:pt x="636802" y="8168873"/>
                </a:lnTo>
                <a:lnTo>
                  <a:pt x="814196" y="8060043"/>
                </a:lnTo>
                <a:lnTo>
                  <a:pt x="818549" y="8060043"/>
                </a:lnTo>
                <a:lnTo>
                  <a:pt x="818549" y="8673847"/>
                </a:lnTo>
                <a:lnTo>
                  <a:pt x="1004650" y="8673847"/>
                </a:lnTo>
                <a:lnTo>
                  <a:pt x="1004650" y="7885914"/>
                </a:lnTo>
                <a:close/>
                <a:moveTo>
                  <a:pt x="3144221" y="7792320"/>
                </a:moveTo>
                <a:cubicBezTo>
                  <a:pt x="3069457" y="7792830"/>
                  <a:pt x="3004710" y="7800878"/>
                  <a:pt x="2949979" y="7816464"/>
                </a:cubicBezTo>
                <a:cubicBezTo>
                  <a:pt x="2895248" y="7832049"/>
                  <a:pt x="2852911" y="7854286"/>
                  <a:pt x="2822970" y="7883173"/>
                </a:cubicBezTo>
                <a:cubicBezTo>
                  <a:pt x="2793028" y="7912060"/>
                  <a:pt x="2777859" y="7946711"/>
                  <a:pt x="2777462" y="7987126"/>
                </a:cubicBezTo>
                <a:cubicBezTo>
                  <a:pt x="2777655" y="8019039"/>
                  <a:pt x="2787200" y="8047176"/>
                  <a:pt x="2806098" y="8071538"/>
                </a:cubicBezTo>
                <a:cubicBezTo>
                  <a:pt x="2824996" y="8095900"/>
                  <a:pt x="2852090" y="8116011"/>
                  <a:pt x="2887381" y="8131871"/>
                </a:cubicBezTo>
                <a:lnTo>
                  <a:pt x="2887381" y="8246143"/>
                </a:lnTo>
                <a:lnTo>
                  <a:pt x="2689310" y="8246143"/>
                </a:lnTo>
                <a:lnTo>
                  <a:pt x="2689310" y="8371298"/>
                </a:lnTo>
                <a:lnTo>
                  <a:pt x="3600221" y="8371298"/>
                </a:lnTo>
                <a:lnTo>
                  <a:pt x="3600221" y="8246143"/>
                </a:lnTo>
                <a:lnTo>
                  <a:pt x="3395620" y="8246143"/>
                </a:lnTo>
                <a:lnTo>
                  <a:pt x="3395620" y="8134048"/>
                </a:lnTo>
                <a:cubicBezTo>
                  <a:pt x="3432294" y="8118165"/>
                  <a:pt x="3460567" y="8097827"/>
                  <a:pt x="3480440" y="8073035"/>
                </a:cubicBezTo>
                <a:cubicBezTo>
                  <a:pt x="3500312" y="8048242"/>
                  <a:pt x="3510493" y="8019605"/>
                  <a:pt x="3510980" y="7987126"/>
                </a:cubicBezTo>
                <a:cubicBezTo>
                  <a:pt x="3510221" y="7946711"/>
                  <a:pt x="3494810" y="7912060"/>
                  <a:pt x="3464747" y="7883173"/>
                </a:cubicBezTo>
                <a:cubicBezTo>
                  <a:pt x="3434684" y="7854286"/>
                  <a:pt x="3392348" y="7832049"/>
                  <a:pt x="3337738" y="7816464"/>
                </a:cubicBezTo>
                <a:cubicBezTo>
                  <a:pt x="3283128" y="7800878"/>
                  <a:pt x="3218622" y="7792830"/>
                  <a:pt x="3144221" y="7792320"/>
                </a:cubicBezTo>
                <a:close/>
                <a:moveTo>
                  <a:pt x="2441213" y="7779260"/>
                </a:moveTo>
                <a:lnTo>
                  <a:pt x="2441213" y="8159079"/>
                </a:lnTo>
                <a:lnTo>
                  <a:pt x="2362855" y="8159079"/>
                </a:lnTo>
                <a:lnTo>
                  <a:pt x="2362855" y="7794496"/>
                </a:lnTo>
                <a:lnTo>
                  <a:pt x="2217022" y="7794496"/>
                </a:lnTo>
                <a:lnTo>
                  <a:pt x="2217022" y="8730439"/>
                </a:lnTo>
                <a:lnTo>
                  <a:pt x="2362855" y="8730439"/>
                </a:lnTo>
                <a:lnTo>
                  <a:pt x="2362855" y="8284234"/>
                </a:lnTo>
                <a:lnTo>
                  <a:pt x="2441213" y="8284234"/>
                </a:lnTo>
                <a:lnTo>
                  <a:pt x="2441213" y="8778324"/>
                </a:lnTo>
                <a:lnTo>
                  <a:pt x="2590311" y="8778324"/>
                </a:lnTo>
                <a:lnTo>
                  <a:pt x="2590311" y="7779260"/>
                </a:lnTo>
                <a:close/>
                <a:moveTo>
                  <a:pt x="4651227" y="6189789"/>
                </a:moveTo>
                <a:cubicBezTo>
                  <a:pt x="4667557" y="6190076"/>
                  <a:pt x="4680005" y="6196649"/>
                  <a:pt x="4688571" y="6209508"/>
                </a:cubicBezTo>
                <a:cubicBezTo>
                  <a:pt x="4697137" y="6222368"/>
                  <a:pt x="4701450" y="6239786"/>
                  <a:pt x="4701512" y="6261766"/>
                </a:cubicBezTo>
                <a:cubicBezTo>
                  <a:pt x="4701420" y="6284217"/>
                  <a:pt x="4697044" y="6301925"/>
                  <a:pt x="4688386" y="6314886"/>
                </a:cubicBezTo>
                <a:cubicBezTo>
                  <a:pt x="4679728" y="6327847"/>
                  <a:pt x="4667342" y="6334462"/>
                  <a:pt x="4651227" y="6334729"/>
                </a:cubicBezTo>
                <a:cubicBezTo>
                  <a:pt x="4635092" y="6334462"/>
                  <a:pt x="4622623" y="6327847"/>
                  <a:pt x="4613821" y="6314886"/>
                </a:cubicBezTo>
                <a:cubicBezTo>
                  <a:pt x="4605019" y="6301925"/>
                  <a:pt x="4600561" y="6284217"/>
                  <a:pt x="4600448" y="6261766"/>
                </a:cubicBezTo>
                <a:cubicBezTo>
                  <a:pt x="4600530" y="6239355"/>
                  <a:pt x="4604927" y="6221812"/>
                  <a:pt x="4613636" y="6209139"/>
                </a:cubicBezTo>
                <a:cubicBezTo>
                  <a:pt x="4622346" y="6196465"/>
                  <a:pt x="4634876" y="6190015"/>
                  <a:pt x="4651227" y="6189789"/>
                </a:cubicBezTo>
                <a:close/>
                <a:moveTo>
                  <a:pt x="4197143" y="6189789"/>
                </a:moveTo>
                <a:cubicBezTo>
                  <a:pt x="4213494" y="6190015"/>
                  <a:pt x="4226024" y="6196465"/>
                  <a:pt x="4234734" y="6209139"/>
                </a:cubicBezTo>
                <a:cubicBezTo>
                  <a:pt x="4243443" y="6221812"/>
                  <a:pt x="4247839" y="6239355"/>
                  <a:pt x="4247921" y="6261766"/>
                </a:cubicBezTo>
                <a:cubicBezTo>
                  <a:pt x="4247808" y="6284217"/>
                  <a:pt x="4243351" y="6301925"/>
                  <a:pt x="4234548" y="6314886"/>
                </a:cubicBezTo>
                <a:cubicBezTo>
                  <a:pt x="4225747" y="6327847"/>
                  <a:pt x="4213278" y="6334462"/>
                  <a:pt x="4197143" y="6334729"/>
                </a:cubicBezTo>
                <a:cubicBezTo>
                  <a:pt x="4181028" y="6334462"/>
                  <a:pt x="4168642" y="6327847"/>
                  <a:pt x="4159983" y="6314886"/>
                </a:cubicBezTo>
                <a:cubicBezTo>
                  <a:pt x="4151325" y="6301925"/>
                  <a:pt x="4146950" y="6284217"/>
                  <a:pt x="4146857" y="6261766"/>
                </a:cubicBezTo>
                <a:cubicBezTo>
                  <a:pt x="4146919" y="6239786"/>
                  <a:pt x="4151233" y="6222368"/>
                  <a:pt x="4159798" y="6209508"/>
                </a:cubicBezTo>
                <a:cubicBezTo>
                  <a:pt x="4168364" y="6196649"/>
                  <a:pt x="4180812" y="6190076"/>
                  <a:pt x="4197143" y="6189789"/>
                </a:cubicBezTo>
                <a:close/>
                <a:moveTo>
                  <a:pt x="3282743" y="6189789"/>
                </a:moveTo>
                <a:cubicBezTo>
                  <a:pt x="3299094" y="6190025"/>
                  <a:pt x="3311624" y="6196454"/>
                  <a:pt x="3320334" y="6209077"/>
                </a:cubicBezTo>
                <a:cubicBezTo>
                  <a:pt x="3329043" y="6221699"/>
                  <a:pt x="3333439" y="6239098"/>
                  <a:pt x="3333521" y="6261273"/>
                </a:cubicBezTo>
                <a:cubicBezTo>
                  <a:pt x="3333408" y="6283385"/>
                  <a:pt x="3328951" y="6300537"/>
                  <a:pt x="3320149" y="6312729"/>
                </a:cubicBezTo>
                <a:cubicBezTo>
                  <a:pt x="3311347" y="6324920"/>
                  <a:pt x="3298878" y="6331103"/>
                  <a:pt x="3282743" y="6331277"/>
                </a:cubicBezTo>
                <a:cubicBezTo>
                  <a:pt x="3266628" y="6331103"/>
                  <a:pt x="3254242" y="6324920"/>
                  <a:pt x="3245584" y="6312729"/>
                </a:cubicBezTo>
                <a:cubicBezTo>
                  <a:pt x="3236926" y="6300537"/>
                  <a:pt x="3232550" y="6283385"/>
                  <a:pt x="3232458" y="6261273"/>
                </a:cubicBezTo>
                <a:cubicBezTo>
                  <a:pt x="3232519" y="6239529"/>
                  <a:pt x="3236833" y="6222254"/>
                  <a:pt x="3245399" y="6209447"/>
                </a:cubicBezTo>
                <a:cubicBezTo>
                  <a:pt x="3253964" y="6196639"/>
                  <a:pt x="3266412" y="6190085"/>
                  <a:pt x="3282743" y="6189789"/>
                </a:cubicBezTo>
                <a:close/>
                <a:moveTo>
                  <a:pt x="5738714" y="6186337"/>
                </a:moveTo>
                <a:cubicBezTo>
                  <a:pt x="5754572" y="6186697"/>
                  <a:pt x="5766732" y="6193743"/>
                  <a:pt x="5775195" y="6207474"/>
                </a:cubicBezTo>
                <a:cubicBezTo>
                  <a:pt x="5783658" y="6221206"/>
                  <a:pt x="5787931" y="6239467"/>
                  <a:pt x="5788013" y="6262259"/>
                </a:cubicBezTo>
                <a:cubicBezTo>
                  <a:pt x="5787931" y="6285049"/>
                  <a:pt x="5783658" y="6303310"/>
                  <a:pt x="5775195" y="6317042"/>
                </a:cubicBezTo>
                <a:cubicBezTo>
                  <a:pt x="5766732" y="6330775"/>
                  <a:pt x="5754572" y="6337821"/>
                  <a:pt x="5738714" y="6338179"/>
                </a:cubicBezTo>
                <a:cubicBezTo>
                  <a:pt x="5722384" y="6337821"/>
                  <a:pt x="5709935" y="6330775"/>
                  <a:pt x="5701370" y="6317042"/>
                </a:cubicBezTo>
                <a:cubicBezTo>
                  <a:pt x="5692804" y="6303310"/>
                  <a:pt x="5688490" y="6285049"/>
                  <a:pt x="5688428" y="6262259"/>
                </a:cubicBezTo>
                <a:cubicBezTo>
                  <a:pt x="5688490" y="6239467"/>
                  <a:pt x="5692804" y="6221206"/>
                  <a:pt x="5701370" y="6207474"/>
                </a:cubicBezTo>
                <a:cubicBezTo>
                  <a:pt x="5709935" y="6193743"/>
                  <a:pt x="5722384" y="6186697"/>
                  <a:pt x="5738714" y="6186337"/>
                </a:cubicBezTo>
                <a:close/>
                <a:moveTo>
                  <a:pt x="3899403" y="6184858"/>
                </a:moveTo>
                <a:cubicBezTo>
                  <a:pt x="3913956" y="6185104"/>
                  <a:pt x="3925768" y="6189666"/>
                  <a:pt x="3934837" y="6198540"/>
                </a:cubicBezTo>
                <a:cubicBezTo>
                  <a:pt x="3943906" y="6207414"/>
                  <a:pt x="3948692" y="6219122"/>
                  <a:pt x="3949195" y="6233665"/>
                </a:cubicBezTo>
                <a:lnTo>
                  <a:pt x="3847146" y="6233665"/>
                </a:lnTo>
                <a:cubicBezTo>
                  <a:pt x="3848014" y="6219445"/>
                  <a:pt x="3853180" y="6207829"/>
                  <a:pt x="3862644" y="6198816"/>
                </a:cubicBezTo>
                <a:cubicBezTo>
                  <a:pt x="3872109" y="6189804"/>
                  <a:pt x="3884362" y="6185151"/>
                  <a:pt x="3899403" y="6184858"/>
                </a:cubicBezTo>
                <a:close/>
                <a:moveTo>
                  <a:pt x="2575428" y="6184858"/>
                </a:moveTo>
                <a:cubicBezTo>
                  <a:pt x="2589982" y="6185104"/>
                  <a:pt x="2601793" y="6189666"/>
                  <a:pt x="2610862" y="6198540"/>
                </a:cubicBezTo>
                <a:cubicBezTo>
                  <a:pt x="2619931" y="6207414"/>
                  <a:pt x="2624717" y="6219122"/>
                  <a:pt x="2625220" y="6233665"/>
                </a:cubicBezTo>
                <a:lnTo>
                  <a:pt x="2523171" y="6233665"/>
                </a:lnTo>
                <a:cubicBezTo>
                  <a:pt x="2524039" y="6219445"/>
                  <a:pt x="2529205" y="6207829"/>
                  <a:pt x="2538669" y="6198816"/>
                </a:cubicBezTo>
                <a:cubicBezTo>
                  <a:pt x="2548134" y="6189804"/>
                  <a:pt x="2560387" y="6185151"/>
                  <a:pt x="2575428" y="6184858"/>
                </a:cubicBezTo>
                <a:close/>
                <a:moveTo>
                  <a:pt x="5918786" y="6128164"/>
                </a:moveTo>
                <a:lnTo>
                  <a:pt x="5918786" y="6395859"/>
                </a:lnTo>
                <a:lnTo>
                  <a:pt x="6002102" y="6395859"/>
                </a:lnTo>
                <a:lnTo>
                  <a:pt x="6002102" y="6128164"/>
                </a:lnTo>
                <a:close/>
                <a:moveTo>
                  <a:pt x="4811738" y="6128164"/>
                </a:moveTo>
                <a:lnTo>
                  <a:pt x="4906886" y="6405226"/>
                </a:lnTo>
                <a:lnTo>
                  <a:pt x="4903928" y="6413607"/>
                </a:lnTo>
                <a:cubicBezTo>
                  <a:pt x="4900240" y="6422173"/>
                  <a:pt x="4895783" y="6427596"/>
                  <a:pt x="4890556" y="6429876"/>
                </a:cubicBezTo>
                <a:cubicBezTo>
                  <a:pt x="4885328" y="6432155"/>
                  <a:pt x="4879268" y="6433141"/>
                  <a:pt x="4872376" y="6432833"/>
                </a:cubicBezTo>
                <a:cubicBezTo>
                  <a:pt x="4867384" y="6432854"/>
                  <a:pt x="4862085" y="6432813"/>
                  <a:pt x="4856477" y="6432711"/>
                </a:cubicBezTo>
                <a:cubicBezTo>
                  <a:pt x="4850870" y="6432608"/>
                  <a:pt x="4845323" y="6432319"/>
                  <a:pt x="4839838" y="6431848"/>
                </a:cubicBezTo>
                <a:lnTo>
                  <a:pt x="4839838" y="6494950"/>
                </a:lnTo>
                <a:cubicBezTo>
                  <a:pt x="4845323" y="6495443"/>
                  <a:pt x="4851609" y="6495814"/>
                  <a:pt x="4858696" y="6496060"/>
                </a:cubicBezTo>
                <a:cubicBezTo>
                  <a:pt x="4865782" y="6496307"/>
                  <a:pt x="4873300" y="6496429"/>
                  <a:pt x="4881250" y="6496429"/>
                </a:cubicBezTo>
                <a:cubicBezTo>
                  <a:pt x="4912216" y="6496070"/>
                  <a:pt x="4936188" y="6489147"/>
                  <a:pt x="4953166" y="6475662"/>
                </a:cubicBezTo>
                <a:cubicBezTo>
                  <a:pt x="4970143" y="6462178"/>
                  <a:pt x="4982160" y="6444286"/>
                  <a:pt x="4989216" y="6421988"/>
                </a:cubicBezTo>
                <a:lnTo>
                  <a:pt x="5090772" y="6128164"/>
                </a:lnTo>
                <a:lnTo>
                  <a:pt x="5003020" y="6128164"/>
                </a:lnTo>
                <a:lnTo>
                  <a:pt x="4952241" y="6320431"/>
                </a:lnTo>
                <a:lnTo>
                  <a:pt x="4949283" y="6320431"/>
                </a:lnTo>
                <a:lnTo>
                  <a:pt x="4898505" y="6128164"/>
                </a:lnTo>
                <a:close/>
                <a:moveTo>
                  <a:pt x="3023187" y="6128164"/>
                </a:moveTo>
                <a:lnTo>
                  <a:pt x="3023187" y="6395859"/>
                </a:lnTo>
                <a:lnTo>
                  <a:pt x="3106502" y="6395859"/>
                </a:lnTo>
                <a:lnTo>
                  <a:pt x="3106502" y="6128164"/>
                </a:lnTo>
                <a:close/>
                <a:moveTo>
                  <a:pt x="5738220" y="6124714"/>
                </a:moveTo>
                <a:cubicBezTo>
                  <a:pt x="5710176" y="6124893"/>
                  <a:pt x="5686128" y="6130724"/>
                  <a:pt x="5666080" y="6142206"/>
                </a:cubicBezTo>
                <a:cubicBezTo>
                  <a:pt x="5646031" y="6153687"/>
                  <a:pt x="5630639" y="6169743"/>
                  <a:pt x="5619902" y="6190372"/>
                </a:cubicBezTo>
                <a:cubicBezTo>
                  <a:pt x="5609166" y="6211002"/>
                  <a:pt x="5603744" y="6235128"/>
                  <a:pt x="5603634" y="6262752"/>
                </a:cubicBezTo>
                <a:cubicBezTo>
                  <a:pt x="5603744" y="6290375"/>
                  <a:pt x="5609166" y="6314501"/>
                  <a:pt x="5619902" y="6335131"/>
                </a:cubicBezTo>
                <a:cubicBezTo>
                  <a:pt x="5630639" y="6355760"/>
                  <a:pt x="5646031" y="6371816"/>
                  <a:pt x="5666080" y="6383298"/>
                </a:cubicBezTo>
                <a:cubicBezTo>
                  <a:pt x="5686128" y="6394779"/>
                  <a:pt x="5710176" y="6400610"/>
                  <a:pt x="5738220" y="6400789"/>
                </a:cubicBezTo>
                <a:cubicBezTo>
                  <a:pt x="5766266" y="6400610"/>
                  <a:pt x="5790314" y="6394779"/>
                  <a:pt x="5810362" y="6383298"/>
                </a:cubicBezTo>
                <a:cubicBezTo>
                  <a:pt x="5830410" y="6371816"/>
                  <a:pt x="5845803" y="6355760"/>
                  <a:pt x="5856539" y="6335131"/>
                </a:cubicBezTo>
                <a:cubicBezTo>
                  <a:pt x="5867276" y="6314501"/>
                  <a:pt x="5872698" y="6290375"/>
                  <a:pt x="5872808" y="6262752"/>
                </a:cubicBezTo>
                <a:cubicBezTo>
                  <a:pt x="5872698" y="6235128"/>
                  <a:pt x="5867276" y="6211002"/>
                  <a:pt x="5856539" y="6190372"/>
                </a:cubicBezTo>
                <a:cubicBezTo>
                  <a:pt x="5845803" y="6169743"/>
                  <a:pt x="5830410" y="6153687"/>
                  <a:pt x="5810362" y="6142206"/>
                </a:cubicBezTo>
                <a:cubicBezTo>
                  <a:pt x="5790314" y="6130724"/>
                  <a:pt x="5766266" y="6124893"/>
                  <a:pt x="5738220" y="6124714"/>
                </a:cubicBezTo>
                <a:close/>
                <a:moveTo>
                  <a:pt x="3897431" y="6124714"/>
                </a:moveTo>
                <a:cubicBezTo>
                  <a:pt x="3870502" y="6124890"/>
                  <a:pt x="3847179" y="6130727"/>
                  <a:pt x="3827462" y="6142223"/>
                </a:cubicBezTo>
                <a:cubicBezTo>
                  <a:pt x="3807746" y="6153720"/>
                  <a:pt x="3792494" y="6169819"/>
                  <a:pt x="3781706" y="6190519"/>
                </a:cubicBezTo>
                <a:cubicBezTo>
                  <a:pt x="3770917" y="6211219"/>
                  <a:pt x="3765452" y="6235460"/>
                  <a:pt x="3765309" y="6263245"/>
                </a:cubicBezTo>
                <a:cubicBezTo>
                  <a:pt x="3765699" y="6306289"/>
                  <a:pt x="3777736" y="6339875"/>
                  <a:pt x="3801420" y="6364000"/>
                </a:cubicBezTo>
                <a:cubicBezTo>
                  <a:pt x="3825105" y="6388125"/>
                  <a:pt x="3858094" y="6400389"/>
                  <a:pt x="3900389" y="6400789"/>
                </a:cubicBezTo>
                <a:cubicBezTo>
                  <a:pt x="3935402" y="6400481"/>
                  <a:pt x="3963728" y="6392716"/>
                  <a:pt x="3985369" y="6377496"/>
                </a:cubicBezTo>
                <a:cubicBezTo>
                  <a:pt x="4007009" y="6362274"/>
                  <a:pt x="4020422" y="6341445"/>
                  <a:pt x="4025609" y="6315009"/>
                </a:cubicBezTo>
                <a:lnTo>
                  <a:pt x="3948209" y="6315009"/>
                </a:lnTo>
                <a:cubicBezTo>
                  <a:pt x="3944676" y="6322978"/>
                  <a:pt x="3938924" y="6329223"/>
                  <a:pt x="3930954" y="6333743"/>
                </a:cubicBezTo>
                <a:cubicBezTo>
                  <a:pt x="3922985" y="6338261"/>
                  <a:pt x="3913289" y="6340562"/>
                  <a:pt x="3901868" y="6340644"/>
                </a:cubicBezTo>
                <a:cubicBezTo>
                  <a:pt x="3884921" y="6340439"/>
                  <a:pt x="3871610" y="6335304"/>
                  <a:pt x="3861936" y="6325238"/>
                </a:cubicBezTo>
                <a:cubicBezTo>
                  <a:pt x="3852260" y="6315173"/>
                  <a:pt x="3847330" y="6301411"/>
                  <a:pt x="3847146" y="6283951"/>
                </a:cubicBezTo>
                <a:lnTo>
                  <a:pt x="3847146" y="6282470"/>
                </a:lnTo>
                <a:lnTo>
                  <a:pt x="4026595" y="6282470"/>
                </a:lnTo>
                <a:lnTo>
                  <a:pt x="4026595" y="6261273"/>
                </a:lnTo>
                <a:cubicBezTo>
                  <a:pt x="4026388" y="6231650"/>
                  <a:pt x="4020777" y="6206702"/>
                  <a:pt x="4009760" y="6186428"/>
                </a:cubicBezTo>
                <a:cubicBezTo>
                  <a:pt x="3998744" y="6166155"/>
                  <a:pt x="3983565" y="6150812"/>
                  <a:pt x="3964222" y="6140397"/>
                </a:cubicBezTo>
                <a:cubicBezTo>
                  <a:pt x="3944880" y="6129984"/>
                  <a:pt x="3922616" y="6124756"/>
                  <a:pt x="3897431" y="6124714"/>
                </a:cubicBezTo>
                <a:close/>
                <a:moveTo>
                  <a:pt x="3634042" y="6124714"/>
                </a:moveTo>
                <a:cubicBezTo>
                  <a:pt x="3614169" y="6124857"/>
                  <a:pt x="3597222" y="6129500"/>
                  <a:pt x="3583202" y="6138641"/>
                </a:cubicBezTo>
                <a:cubicBezTo>
                  <a:pt x="3569183" y="6147781"/>
                  <a:pt x="3559015" y="6160558"/>
                  <a:pt x="3552698" y="6176971"/>
                </a:cubicBezTo>
                <a:lnTo>
                  <a:pt x="3549740" y="6176971"/>
                </a:lnTo>
                <a:lnTo>
                  <a:pt x="3549740" y="6128164"/>
                </a:lnTo>
                <a:lnTo>
                  <a:pt x="3470862" y="6128164"/>
                </a:lnTo>
                <a:lnTo>
                  <a:pt x="3470862" y="6395859"/>
                </a:lnTo>
                <a:lnTo>
                  <a:pt x="3554178" y="6395859"/>
                </a:lnTo>
                <a:lnTo>
                  <a:pt x="3554178" y="6242539"/>
                </a:lnTo>
                <a:cubicBezTo>
                  <a:pt x="3554362" y="6226876"/>
                  <a:pt x="3558553" y="6214696"/>
                  <a:pt x="3566749" y="6205996"/>
                </a:cubicBezTo>
                <a:cubicBezTo>
                  <a:pt x="3574945" y="6197296"/>
                  <a:pt x="3586037" y="6192881"/>
                  <a:pt x="3600026" y="6192746"/>
                </a:cubicBezTo>
                <a:cubicBezTo>
                  <a:pt x="3613932" y="6192881"/>
                  <a:pt x="3624696" y="6197172"/>
                  <a:pt x="3632317" y="6205625"/>
                </a:cubicBezTo>
                <a:cubicBezTo>
                  <a:pt x="3639938" y="6214078"/>
                  <a:pt x="3643800" y="6225890"/>
                  <a:pt x="3643902" y="6241060"/>
                </a:cubicBezTo>
                <a:lnTo>
                  <a:pt x="3643902" y="6395859"/>
                </a:lnTo>
                <a:lnTo>
                  <a:pt x="3726725" y="6395859"/>
                </a:lnTo>
                <a:lnTo>
                  <a:pt x="3726725" y="6225283"/>
                </a:lnTo>
                <a:cubicBezTo>
                  <a:pt x="3726592" y="6194564"/>
                  <a:pt x="3718231" y="6170222"/>
                  <a:pt x="3701644" y="6152259"/>
                </a:cubicBezTo>
                <a:cubicBezTo>
                  <a:pt x="3685057" y="6134296"/>
                  <a:pt x="3662523" y="6125114"/>
                  <a:pt x="3634042" y="6124714"/>
                </a:cubicBezTo>
                <a:close/>
                <a:moveTo>
                  <a:pt x="3254149" y="6124714"/>
                </a:moveTo>
                <a:cubicBezTo>
                  <a:pt x="3235136" y="6124664"/>
                  <a:pt x="3217564" y="6129527"/>
                  <a:pt x="3201436" y="6139302"/>
                </a:cubicBezTo>
                <a:cubicBezTo>
                  <a:pt x="3185307" y="6149077"/>
                  <a:pt x="3172300" y="6164055"/>
                  <a:pt x="3162416" y="6184238"/>
                </a:cubicBezTo>
                <a:cubicBezTo>
                  <a:pt x="3152532" y="6204420"/>
                  <a:pt x="3147450" y="6230098"/>
                  <a:pt x="3147170" y="6261273"/>
                </a:cubicBezTo>
                <a:cubicBezTo>
                  <a:pt x="3147401" y="6291294"/>
                  <a:pt x="3152307" y="6315992"/>
                  <a:pt x="3161887" y="6335368"/>
                </a:cubicBezTo>
                <a:cubicBezTo>
                  <a:pt x="3171466" y="6354743"/>
                  <a:pt x="3184333" y="6369107"/>
                  <a:pt x="3200486" y="6378458"/>
                </a:cubicBezTo>
                <a:cubicBezTo>
                  <a:pt x="3216640" y="6387811"/>
                  <a:pt x="3234691" y="6392460"/>
                  <a:pt x="3254642" y="6392408"/>
                </a:cubicBezTo>
                <a:cubicBezTo>
                  <a:pt x="3274629" y="6392111"/>
                  <a:pt x="3290980" y="6387899"/>
                  <a:pt x="3303695" y="6379775"/>
                </a:cubicBezTo>
                <a:cubicBezTo>
                  <a:pt x="3316410" y="6371652"/>
                  <a:pt x="3325366" y="6361402"/>
                  <a:pt x="3330563" y="6349025"/>
                </a:cubicBezTo>
                <a:lnTo>
                  <a:pt x="3333521" y="6349025"/>
                </a:lnTo>
                <a:lnTo>
                  <a:pt x="3333521" y="6396353"/>
                </a:lnTo>
                <a:cubicBezTo>
                  <a:pt x="3333285" y="6413637"/>
                  <a:pt x="3328581" y="6425902"/>
                  <a:pt x="3319409" y="6433141"/>
                </a:cubicBezTo>
                <a:cubicBezTo>
                  <a:pt x="3310238" y="6440383"/>
                  <a:pt x="3298016" y="6443896"/>
                  <a:pt x="3282743" y="6443679"/>
                </a:cubicBezTo>
                <a:cubicBezTo>
                  <a:pt x="3269535" y="6443731"/>
                  <a:pt x="3258730" y="6441533"/>
                  <a:pt x="3250329" y="6437086"/>
                </a:cubicBezTo>
                <a:cubicBezTo>
                  <a:pt x="3241927" y="6432638"/>
                  <a:pt x="3236792" y="6425634"/>
                  <a:pt x="3234922" y="6416072"/>
                </a:cubicBezTo>
                <a:lnTo>
                  <a:pt x="3154072" y="6416072"/>
                </a:lnTo>
                <a:cubicBezTo>
                  <a:pt x="3156270" y="6441861"/>
                  <a:pt x="3168266" y="6462506"/>
                  <a:pt x="3190060" y="6478005"/>
                </a:cubicBezTo>
                <a:cubicBezTo>
                  <a:pt x="3211854" y="6493503"/>
                  <a:pt x="3242092" y="6501453"/>
                  <a:pt x="3280771" y="6501853"/>
                </a:cubicBezTo>
                <a:cubicBezTo>
                  <a:pt x="3307575" y="6501822"/>
                  <a:pt x="3331038" y="6497830"/>
                  <a:pt x="3351160" y="6489875"/>
                </a:cubicBezTo>
                <a:cubicBezTo>
                  <a:pt x="3371281" y="6481921"/>
                  <a:pt x="3386965" y="6470185"/>
                  <a:pt x="3398213" y="6454670"/>
                </a:cubicBezTo>
                <a:cubicBezTo>
                  <a:pt x="3409460" y="6439157"/>
                  <a:pt x="3415176" y="6420046"/>
                  <a:pt x="3415358" y="6397339"/>
                </a:cubicBezTo>
                <a:lnTo>
                  <a:pt x="3415358" y="6128164"/>
                </a:lnTo>
                <a:lnTo>
                  <a:pt x="3332535" y="6128164"/>
                </a:lnTo>
                <a:lnTo>
                  <a:pt x="3332535" y="6174013"/>
                </a:lnTo>
                <a:lnTo>
                  <a:pt x="3330070" y="6174013"/>
                </a:lnTo>
                <a:cubicBezTo>
                  <a:pt x="3326823" y="6165799"/>
                  <a:pt x="3321979" y="6157960"/>
                  <a:pt x="3315536" y="6150495"/>
                </a:cubicBezTo>
                <a:cubicBezTo>
                  <a:pt x="3309094" y="6143031"/>
                  <a:pt x="3300816" y="6136907"/>
                  <a:pt x="3290704" y="6132127"/>
                </a:cubicBezTo>
                <a:cubicBezTo>
                  <a:pt x="3280591" y="6127345"/>
                  <a:pt x="3268406" y="6124875"/>
                  <a:pt x="3254149" y="6124714"/>
                </a:cubicBezTo>
                <a:close/>
                <a:moveTo>
                  <a:pt x="2859364" y="6124714"/>
                </a:moveTo>
                <a:cubicBezTo>
                  <a:pt x="2822739" y="6124919"/>
                  <a:pt x="2794063" y="6132395"/>
                  <a:pt x="2773337" y="6147145"/>
                </a:cubicBezTo>
                <a:cubicBezTo>
                  <a:pt x="2752611" y="6161893"/>
                  <a:pt x="2742176" y="6182681"/>
                  <a:pt x="2742032" y="6209508"/>
                </a:cubicBezTo>
                <a:cubicBezTo>
                  <a:pt x="2741806" y="6230018"/>
                  <a:pt x="2748297" y="6246801"/>
                  <a:pt x="2761505" y="6259855"/>
                </a:cubicBezTo>
                <a:cubicBezTo>
                  <a:pt x="2774713" y="6272909"/>
                  <a:pt x="2794515" y="6281926"/>
                  <a:pt x="2820911" y="6286908"/>
                </a:cubicBezTo>
                <a:lnTo>
                  <a:pt x="2866759" y="6295289"/>
                </a:lnTo>
                <a:cubicBezTo>
                  <a:pt x="2878283" y="6297712"/>
                  <a:pt x="2886787" y="6300876"/>
                  <a:pt x="2892272" y="6304779"/>
                </a:cubicBezTo>
                <a:cubicBezTo>
                  <a:pt x="2897756" y="6308682"/>
                  <a:pt x="2900591" y="6313570"/>
                  <a:pt x="2900776" y="6319445"/>
                </a:cubicBezTo>
                <a:cubicBezTo>
                  <a:pt x="2900375" y="6326902"/>
                  <a:pt x="2896739" y="6332694"/>
                  <a:pt x="2889868" y="6336823"/>
                </a:cubicBezTo>
                <a:cubicBezTo>
                  <a:pt x="2882997" y="6340952"/>
                  <a:pt x="2873815" y="6343047"/>
                  <a:pt x="2862322" y="6343110"/>
                </a:cubicBezTo>
                <a:cubicBezTo>
                  <a:pt x="2849874" y="6343078"/>
                  <a:pt x="2839768" y="6340552"/>
                  <a:pt x="2832003" y="6335530"/>
                </a:cubicBezTo>
                <a:cubicBezTo>
                  <a:pt x="2824238" y="6330507"/>
                  <a:pt x="2819555" y="6323174"/>
                  <a:pt x="2817953" y="6313530"/>
                </a:cubicBezTo>
                <a:lnTo>
                  <a:pt x="2735130" y="6313530"/>
                </a:lnTo>
                <a:cubicBezTo>
                  <a:pt x="2738006" y="6340459"/>
                  <a:pt x="2750249" y="6361658"/>
                  <a:pt x="2771858" y="6377126"/>
                </a:cubicBezTo>
                <a:cubicBezTo>
                  <a:pt x="2793468" y="6392594"/>
                  <a:pt x="2823458" y="6400481"/>
                  <a:pt x="2861829" y="6400789"/>
                </a:cubicBezTo>
                <a:cubicBezTo>
                  <a:pt x="2886156" y="6400689"/>
                  <a:pt x="2907507" y="6396946"/>
                  <a:pt x="2925882" y="6389560"/>
                </a:cubicBezTo>
                <a:cubicBezTo>
                  <a:pt x="2944256" y="6382175"/>
                  <a:pt x="2958632" y="6371749"/>
                  <a:pt x="2969010" y="6358283"/>
                </a:cubicBezTo>
                <a:cubicBezTo>
                  <a:pt x="2979387" y="6344816"/>
                  <a:pt x="2984743" y="6328914"/>
                  <a:pt x="2985078" y="6310571"/>
                </a:cubicBezTo>
                <a:cubicBezTo>
                  <a:pt x="2984882" y="6291160"/>
                  <a:pt x="2978247" y="6275508"/>
                  <a:pt x="2965173" y="6263614"/>
                </a:cubicBezTo>
                <a:cubicBezTo>
                  <a:pt x="2952098" y="6251721"/>
                  <a:pt x="2932276" y="6243216"/>
                  <a:pt x="2905706" y="6238101"/>
                </a:cubicBezTo>
                <a:lnTo>
                  <a:pt x="2854927" y="6228242"/>
                </a:lnTo>
                <a:cubicBezTo>
                  <a:pt x="2843486" y="6225982"/>
                  <a:pt x="2835434" y="6222860"/>
                  <a:pt x="2830770" y="6218875"/>
                </a:cubicBezTo>
                <a:cubicBezTo>
                  <a:pt x="2826108" y="6214890"/>
                  <a:pt x="2823972" y="6210289"/>
                  <a:pt x="2824362" y="6205071"/>
                </a:cubicBezTo>
                <a:cubicBezTo>
                  <a:pt x="2824372" y="6198067"/>
                  <a:pt x="2827802" y="6192479"/>
                  <a:pt x="2834653" y="6188310"/>
                </a:cubicBezTo>
                <a:cubicBezTo>
                  <a:pt x="2841504" y="6184139"/>
                  <a:pt x="2850234" y="6182003"/>
                  <a:pt x="2860843" y="6181901"/>
                </a:cubicBezTo>
                <a:cubicBezTo>
                  <a:pt x="2872079" y="6182003"/>
                  <a:pt x="2881282" y="6184632"/>
                  <a:pt x="2888451" y="6189789"/>
                </a:cubicBezTo>
                <a:cubicBezTo>
                  <a:pt x="2895620" y="6194945"/>
                  <a:pt x="2899892" y="6202010"/>
                  <a:pt x="2901268" y="6210987"/>
                </a:cubicBezTo>
                <a:lnTo>
                  <a:pt x="2978668" y="6210987"/>
                </a:lnTo>
                <a:cubicBezTo>
                  <a:pt x="2976686" y="6184098"/>
                  <a:pt x="2965368" y="6163064"/>
                  <a:pt x="2944714" y="6147884"/>
                </a:cubicBezTo>
                <a:cubicBezTo>
                  <a:pt x="2924059" y="6132704"/>
                  <a:pt x="2895610" y="6124980"/>
                  <a:pt x="2859364" y="6124714"/>
                </a:cubicBezTo>
                <a:close/>
                <a:moveTo>
                  <a:pt x="2573456" y="6124714"/>
                </a:moveTo>
                <a:cubicBezTo>
                  <a:pt x="2546527" y="6124890"/>
                  <a:pt x="2523204" y="6130727"/>
                  <a:pt x="2503488" y="6142223"/>
                </a:cubicBezTo>
                <a:cubicBezTo>
                  <a:pt x="2483771" y="6153720"/>
                  <a:pt x="2468519" y="6169819"/>
                  <a:pt x="2457731" y="6190519"/>
                </a:cubicBezTo>
                <a:cubicBezTo>
                  <a:pt x="2446943" y="6211219"/>
                  <a:pt x="2441477" y="6235460"/>
                  <a:pt x="2441334" y="6263245"/>
                </a:cubicBezTo>
                <a:cubicBezTo>
                  <a:pt x="2441724" y="6306289"/>
                  <a:pt x="2453762" y="6339875"/>
                  <a:pt x="2477446" y="6364000"/>
                </a:cubicBezTo>
                <a:cubicBezTo>
                  <a:pt x="2501130" y="6388125"/>
                  <a:pt x="2534119" y="6400389"/>
                  <a:pt x="2576414" y="6400789"/>
                </a:cubicBezTo>
                <a:cubicBezTo>
                  <a:pt x="2611427" y="6400481"/>
                  <a:pt x="2639753" y="6392716"/>
                  <a:pt x="2661394" y="6377496"/>
                </a:cubicBezTo>
                <a:cubicBezTo>
                  <a:pt x="2683034" y="6362274"/>
                  <a:pt x="2696448" y="6341445"/>
                  <a:pt x="2701634" y="6315009"/>
                </a:cubicBezTo>
                <a:lnTo>
                  <a:pt x="2624234" y="6315009"/>
                </a:lnTo>
                <a:cubicBezTo>
                  <a:pt x="2620701" y="6322978"/>
                  <a:pt x="2614950" y="6329223"/>
                  <a:pt x="2606980" y="6333743"/>
                </a:cubicBezTo>
                <a:cubicBezTo>
                  <a:pt x="2599010" y="6338261"/>
                  <a:pt x="2589314" y="6340562"/>
                  <a:pt x="2577893" y="6340644"/>
                </a:cubicBezTo>
                <a:cubicBezTo>
                  <a:pt x="2560946" y="6340439"/>
                  <a:pt x="2547636" y="6335304"/>
                  <a:pt x="2537961" y="6325238"/>
                </a:cubicBezTo>
                <a:cubicBezTo>
                  <a:pt x="2528286" y="6315173"/>
                  <a:pt x="2523356" y="6301411"/>
                  <a:pt x="2523171" y="6283951"/>
                </a:cubicBezTo>
                <a:lnTo>
                  <a:pt x="2523171" y="6282470"/>
                </a:lnTo>
                <a:lnTo>
                  <a:pt x="2702620" y="6282470"/>
                </a:lnTo>
                <a:lnTo>
                  <a:pt x="2702620" y="6261273"/>
                </a:lnTo>
                <a:cubicBezTo>
                  <a:pt x="2702413" y="6231650"/>
                  <a:pt x="2696802" y="6206702"/>
                  <a:pt x="2685786" y="6186428"/>
                </a:cubicBezTo>
                <a:cubicBezTo>
                  <a:pt x="2674769" y="6166155"/>
                  <a:pt x="2659590" y="6150812"/>
                  <a:pt x="2640248" y="6140397"/>
                </a:cubicBezTo>
                <a:cubicBezTo>
                  <a:pt x="2620905" y="6129984"/>
                  <a:pt x="2598641" y="6124756"/>
                  <a:pt x="2573456" y="6124714"/>
                </a:cubicBezTo>
                <a:close/>
                <a:moveTo>
                  <a:pt x="2183564" y="6110416"/>
                </a:moveTo>
                <a:lnTo>
                  <a:pt x="2226454" y="6110416"/>
                </a:lnTo>
                <a:cubicBezTo>
                  <a:pt x="2257615" y="6110036"/>
                  <a:pt x="2281320" y="6118191"/>
                  <a:pt x="2297568" y="6134882"/>
                </a:cubicBezTo>
                <a:cubicBezTo>
                  <a:pt x="2313817" y="6151571"/>
                  <a:pt x="2321992" y="6179076"/>
                  <a:pt x="2322095" y="6217396"/>
                </a:cubicBezTo>
                <a:cubicBezTo>
                  <a:pt x="2321972" y="6255696"/>
                  <a:pt x="2313837" y="6283118"/>
                  <a:pt x="2297692" y="6299664"/>
                </a:cubicBezTo>
                <a:cubicBezTo>
                  <a:pt x="2281546" y="6316211"/>
                  <a:pt x="2258129" y="6324283"/>
                  <a:pt x="2227440" y="6323883"/>
                </a:cubicBezTo>
                <a:lnTo>
                  <a:pt x="2183564" y="6323883"/>
                </a:lnTo>
                <a:close/>
                <a:moveTo>
                  <a:pt x="6052136" y="6038933"/>
                </a:moveTo>
                <a:lnTo>
                  <a:pt x="6052136" y="6395859"/>
                </a:lnTo>
                <a:lnTo>
                  <a:pt x="6135452" y="6395859"/>
                </a:lnTo>
                <a:lnTo>
                  <a:pt x="6135452" y="6038933"/>
                </a:lnTo>
                <a:close/>
                <a:moveTo>
                  <a:pt x="4519105" y="6038933"/>
                </a:moveTo>
                <a:lnTo>
                  <a:pt x="4519105" y="6395859"/>
                </a:lnTo>
                <a:lnTo>
                  <a:pt x="4601434" y="6395859"/>
                </a:lnTo>
                <a:lnTo>
                  <a:pt x="4601434" y="6352476"/>
                </a:lnTo>
                <a:lnTo>
                  <a:pt x="4603900" y="6352476"/>
                </a:lnTo>
                <a:cubicBezTo>
                  <a:pt x="4607487" y="6360665"/>
                  <a:pt x="4612582" y="6368334"/>
                  <a:pt x="4619182" y="6375482"/>
                </a:cubicBezTo>
                <a:cubicBezTo>
                  <a:pt x="4625783" y="6382631"/>
                  <a:pt x="4634054" y="6388437"/>
                  <a:pt x="4643996" y="6392902"/>
                </a:cubicBezTo>
                <a:cubicBezTo>
                  <a:pt x="4653938" y="6397366"/>
                  <a:pt x="4665715" y="6399666"/>
                  <a:pt x="4679328" y="6399803"/>
                </a:cubicBezTo>
                <a:cubicBezTo>
                  <a:pt x="4699434" y="6399785"/>
                  <a:pt x="4717559" y="6394618"/>
                  <a:pt x="4733703" y="6384302"/>
                </a:cubicBezTo>
                <a:cubicBezTo>
                  <a:pt x="4749847" y="6373985"/>
                  <a:pt x="4762676" y="6358630"/>
                  <a:pt x="4772193" y="6338234"/>
                </a:cubicBezTo>
                <a:cubicBezTo>
                  <a:pt x="4781708" y="6317838"/>
                  <a:pt x="4786578" y="6292513"/>
                  <a:pt x="4786800" y="6262259"/>
                </a:cubicBezTo>
                <a:cubicBezTo>
                  <a:pt x="4786520" y="6230916"/>
                  <a:pt x="4781438" y="6205081"/>
                  <a:pt x="4771554" y="6184748"/>
                </a:cubicBezTo>
                <a:cubicBezTo>
                  <a:pt x="4761670" y="6164417"/>
                  <a:pt x="4748663" y="6149317"/>
                  <a:pt x="4732534" y="6139448"/>
                </a:cubicBezTo>
                <a:cubicBezTo>
                  <a:pt x="4716406" y="6129579"/>
                  <a:pt x="4698834" y="6124667"/>
                  <a:pt x="4679820" y="6124714"/>
                </a:cubicBezTo>
                <a:cubicBezTo>
                  <a:pt x="4665572" y="6124875"/>
                  <a:pt x="4653424" y="6127345"/>
                  <a:pt x="4643376" y="6132127"/>
                </a:cubicBezTo>
                <a:cubicBezTo>
                  <a:pt x="4633327" y="6136907"/>
                  <a:pt x="4625086" y="6143031"/>
                  <a:pt x="4618653" y="6150495"/>
                </a:cubicBezTo>
                <a:cubicBezTo>
                  <a:pt x="4612219" y="6157960"/>
                  <a:pt x="4607302" y="6165799"/>
                  <a:pt x="4603900" y="6174013"/>
                </a:cubicBezTo>
                <a:lnTo>
                  <a:pt x="4601928" y="6174013"/>
                </a:lnTo>
                <a:lnTo>
                  <a:pt x="4601928" y="6038933"/>
                </a:lnTo>
                <a:close/>
                <a:moveTo>
                  <a:pt x="4246442" y="6038933"/>
                </a:moveTo>
                <a:lnTo>
                  <a:pt x="4246442" y="6174013"/>
                </a:lnTo>
                <a:lnTo>
                  <a:pt x="4244470" y="6174013"/>
                </a:lnTo>
                <a:cubicBezTo>
                  <a:pt x="4241068" y="6165799"/>
                  <a:pt x="4236150" y="6157960"/>
                  <a:pt x="4229717" y="6150495"/>
                </a:cubicBezTo>
                <a:cubicBezTo>
                  <a:pt x="4223284" y="6143031"/>
                  <a:pt x="4215043" y="6136907"/>
                  <a:pt x="4204994" y="6132127"/>
                </a:cubicBezTo>
                <a:cubicBezTo>
                  <a:pt x="4194946" y="6127345"/>
                  <a:pt x="4182797" y="6124875"/>
                  <a:pt x="4168549" y="6124714"/>
                </a:cubicBezTo>
                <a:cubicBezTo>
                  <a:pt x="4149536" y="6124667"/>
                  <a:pt x="4131964" y="6129579"/>
                  <a:pt x="4115836" y="6139448"/>
                </a:cubicBezTo>
                <a:cubicBezTo>
                  <a:pt x="4099707" y="6149317"/>
                  <a:pt x="4086700" y="6164417"/>
                  <a:pt x="4076816" y="6184748"/>
                </a:cubicBezTo>
                <a:cubicBezTo>
                  <a:pt x="4066932" y="6205081"/>
                  <a:pt x="4061850" y="6230916"/>
                  <a:pt x="4061570" y="6262259"/>
                </a:cubicBezTo>
                <a:cubicBezTo>
                  <a:pt x="4061792" y="6292513"/>
                  <a:pt x="4066661" y="6317838"/>
                  <a:pt x="4076177" y="6338234"/>
                </a:cubicBezTo>
                <a:cubicBezTo>
                  <a:pt x="4085693" y="6358630"/>
                  <a:pt x="4098523" y="6373985"/>
                  <a:pt x="4114667" y="6384302"/>
                </a:cubicBezTo>
                <a:cubicBezTo>
                  <a:pt x="4130811" y="6394618"/>
                  <a:pt x="4148936" y="6399785"/>
                  <a:pt x="4169042" y="6399803"/>
                </a:cubicBezTo>
                <a:cubicBezTo>
                  <a:pt x="4182654" y="6399666"/>
                  <a:pt x="4194431" y="6397366"/>
                  <a:pt x="4204374" y="6392902"/>
                </a:cubicBezTo>
                <a:cubicBezTo>
                  <a:pt x="4214316" y="6388437"/>
                  <a:pt x="4222587" y="6382631"/>
                  <a:pt x="4229187" y="6375482"/>
                </a:cubicBezTo>
                <a:cubicBezTo>
                  <a:pt x="4235788" y="6368334"/>
                  <a:pt x="4240882" y="6360665"/>
                  <a:pt x="4244470" y="6352476"/>
                </a:cubicBezTo>
                <a:lnTo>
                  <a:pt x="4246935" y="6352476"/>
                </a:lnTo>
                <a:lnTo>
                  <a:pt x="4246935" y="6395859"/>
                </a:lnTo>
                <a:lnTo>
                  <a:pt x="4329265" y="6395859"/>
                </a:lnTo>
                <a:lnTo>
                  <a:pt x="4329265" y="6038933"/>
                </a:lnTo>
                <a:close/>
                <a:moveTo>
                  <a:pt x="2099755" y="6038933"/>
                </a:moveTo>
                <a:lnTo>
                  <a:pt x="2099755" y="6395859"/>
                </a:lnTo>
                <a:lnTo>
                  <a:pt x="2230398" y="6395859"/>
                </a:lnTo>
                <a:cubicBezTo>
                  <a:pt x="2266870" y="6395720"/>
                  <a:pt x="2298221" y="6388550"/>
                  <a:pt x="2324450" y="6374350"/>
                </a:cubicBezTo>
                <a:cubicBezTo>
                  <a:pt x="2350679" y="6360152"/>
                  <a:pt x="2370855" y="6339761"/>
                  <a:pt x="2384979" y="6313182"/>
                </a:cubicBezTo>
                <a:cubicBezTo>
                  <a:pt x="2399102" y="6286603"/>
                  <a:pt x="2406241" y="6254675"/>
                  <a:pt x="2406397" y="6217396"/>
                </a:cubicBezTo>
                <a:cubicBezTo>
                  <a:pt x="2406241" y="6180117"/>
                  <a:pt x="2399102" y="6148189"/>
                  <a:pt x="2384979" y="6121610"/>
                </a:cubicBezTo>
                <a:cubicBezTo>
                  <a:pt x="2370855" y="6095029"/>
                  <a:pt x="2350679" y="6074642"/>
                  <a:pt x="2324450" y="6060442"/>
                </a:cubicBezTo>
                <a:cubicBezTo>
                  <a:pt x="2298221" y="6046242"/>
                  <a:pt x="2266870" y="6039072"/>
                  <a:pt x="2230398" y="6038933"/>
                </a:cubicBezTo>
                <a:close/>
                <a:moveTo>
                  <a:pt x="5407171" y="6034002"/>
                </a:moveTo>
                <a:cubicBezTo>
                  <a:pt x="5375136" y="6034085"/>
                  <a:pt x="5346470" y="6041206"/>
                  <a:pt x="5321172" y="6055365"/>
                </a:cubicBezTo>
                <a:cubicBezTo>
                  <a:pt x="5295874" y="6069525"/>
                  <a:pt x="5275862" y="6090231"/>
                  <a:pt x="5261136" y="6117482"/>
                </a:cubicBezTo>
                <a:cubicBezTo>
                  <a:pt x="5246410" y="6144734"/>
                  <a:pt x="5238887" y="6178039"/>
                  <a:pt x="5238568" y="6217396"/>
                </a:cubicBezTo>
                <a:cubicBezTo>
                  <a:pt x="5238860" y="6256598"/>
                  <a:pt x="5246273" y="6289829"/>
                  <a:pt x="5260807" y="6317090"/>
                </a:cubicBezTo>
                <a:cubicBezTo>
                  <a:pt x="5275342" y="6344351"/>
                  <a:pt x="5295244" y="6365093"/>
                  <a:pt x="5320514" y="6379317"/>
                </a:cubicBezTo>
                <a:cubicBezTo>
                  <a:pt x="5345784" y="6393540"/>
                  <a:pt x="5374670" y="6400698"/>
                  <a:pt x="5407171" y="6400789"/>
                </a:cubicBezTo>
                <a:cubicBezTo>
                  <a:pt x="5431340" y="6400614"/>
                  <a:pt x="5452822" y="6396867"/>
                  <a:pt x="5471615" y="6389550"/>
                </a:cubicBezTo>
                <a:cubicBezTo>
                  <a:pt x="5490408" y="6382234"/>
                  <a:pt x="5506435" y="6372402"/>
                  <a:pt x="5519697" y="6360056"/>
                </a:cubicBezTo>
                <a:cubicBezTo>
                  <a:pt x="5532959" y="6347709"/>
                  <a:pt x="5543378" y="6333903"/>
                  <a:pt x="5550956" y="6318637"/>
                </a:cubicBezTo>
                <a:cubicBezTo>
                  <a:pt x="5558533" y="6303371"/>
                  <a:pt x="5563190" y="6287700"/>
                  <a:pt x="5564929" y="6271625"/>
                </a:cubicBezTo>
                <a:lnTo>
                  <a:pt x="5480134" y="6271132"/>
                </a:lnTo>
                <a:cubicBezTo>
                  <a:pt x="5476755" y="6288767"/>
                  <a:pt x="5468846" y="6302427"/>
                  <a:pt x="5456409" y="6312113"/>
                </a:cubicBezTo>
                <a:cubicBezTo>
                  <a:pt x="5443971" y="6321798"/>
                  <a:pt x="5428051" y="6326707"/>
                  <a:pt x="5408650" y="6326841"/>
                </a:cubicBezTo>
                <a:cubicBezTo>
                  <a:pt x="5382706" y="6326779"/>
                  <a:pt x="5362248" y="6317535"/>
                  <a:pt x="5347272" y="6299109"/>
                </a:cubicBezTo>
                <a:cubicBezTo>
                  <a:pt x="5332298" y="6280684"/>
                  <a:pt x="5324656" y="6253446"/>
                  <a:pt x="5324348" y="6217396"/>
                </a:cubicBezTo>
                <a:cubicBezTo>
                  <a:pt x="5324584" y="6182425"/>
                  <a:pt x="5332124" y="6155495"/>
                  <a:pt x="5346964" y="6136607"/>
                </a:cubicBezTo>
                <a:cubicBezTo>
                  <a:pt x="5361806" y="6117720"/>
                  <a:pt x="5382532" y="6108167"/>
                  <a:pt x="5409143" y="6107951"/>
                </a:cubicBezTo>
                <a:cubicBezTo>
                  <a:pt x="5429264" y="6108157"/>
                  <a:pt x="5445470" y="6113538"/>
                  <a:pt x="5457764" y="6124097"/>
                </a:cubicBezTo>
                <a:cubicBezTo>
                  <a:pt x="5470058" y="6134655"/>
                  <a:pt x="5477515" y="6149157"/>
                  <a:pt x="5480134" y="6167604"/>
                </a:cubicBezTo>
                <a:lnTo>
                  <a:pt x="5564929" y="6167604"/>
                </a:lnTo>
                <a:cubicBezTo>
                  <a:pt x="5561776" y="6139105"/>
                  <a:pt x="5553182" y="6114924"/>
                  <a:pt x="5539148" y="6095060"/>
                </a:cubicBezTo>
                <a:cubicBezTo>
                  <a:pt x="5525112" y="6075199"/>
                  <a:pt x="5506804" y="6060074"/>
                  <a:pt x="5484224" y="6049687"/>
                </a:cubicBezTo>
                <a:cubicBezTo>
                  <a:pt x="5461644" y="6039300"/>
                  <a:pt x="5435960" y="6034072"/>
                  <a:pt x="5407171" y="6034002"/>
                </a:cubicBezTo>
                <a:close/>
                <a:moveTo>
                  <a:pt x="5960691" y="6016255"/>
                </a:moveTo>
                <a:cubicBezTo>
                  <a:pt x="5948551" y="6016532"/>
                  <a:pt x="5938444" y="6020415"/>
                  <a:pt x="5930372" y="6027902"/>
                </a:cubicBezTo>
                <a:cubicBezTo>
                  <a:pt x="5922299" y="6035390"/>
                  <a:pt x="5918108" y="6044818"/>
                  <a:pt x="5917800" y="6056187"/>
                </a:cubicBezTo>
                <a:cubicBezTo>
                  <a:pt x="5918108" y="6067557"/>
                  <a:pt x="5922299" y="6076985"/>
                  <a:pt x="5930372" y="6084473"/>
                </a:cubicBezTo>
                <a:cubicBezTo>
                  <a:pt x="5938444" y="6091960"/>
                  <a:pt x="5948551" y="6095842"/>
                  <a:pt x="5960691" y="6096120"/>
                </a:cubicBezTo>
                <a:cubicBezTo>
                  <a:pt x="5972851" y="6095842"/>
                  <a:pt x="5983040" y="6091960"/>
                  <a:pt x="5991256" y="6084473"/>
                </a:cubicBezTo>
                <a:cubicBezTo>
                  <a:pt x="5999473" y="6076985"/>
                  <a:pt x="6003746" y="6067557"/>
                  <a:pt x="6004074" y="6056187"/>
                </a:cubicBezTo>
                <a:cubicBezTo>
                  <a:pt x="6003746" y="6044818"/>
                  <a:pt x="5999474" y="6035390"/>
                  <a:pt x="5991256" y="6027902"/>
                </a:cubicBezTo>
                <a:cubicBezTo>
                  <a:pt x="5983040" y="6020415"/>
                  <a:pt x="5972852" y="6016532"/>
                  <a:pt x="5960691" y="6016255"/>
                </a:cubicBezTo>
                <a:close/>
                <a:moveTo>
                  <a:pt x="3065091" y="6016255"/>
                </a:moveTo>
                <a:cubicBezTo>
                  <a:pt x="3052951" y="6016532"/>
                  <a:pt x="3042845" y="6020415"/>
                  <a:pt x="3034772" y="6027902"/>
                </a:cubicBezTo>
                <a:cubicBezTo>
                  <a:pt x="3026699" y="6035390"/>
                  <a:pt x="3022509" y="6044818"/>
                  <a:pt x="3022201" y="6056187"/>
                </a:cubicBezTo>
                <a:cubicBezTo>
                  <a:pt x="3022509" y="6067557"/>
                  <a:pt x="3026699" y="6076985"/>
                  <a:pt x="3034772" y="6084473"/>
                </a:cubicBezTo>
                <a:cubicBezTo>
                  <a:pt x="3042845" y="6091960"/>
                  <a:pt x="3052951" y="6095842"/>
                  <a:pt x="3065091" y="6096120"/>
                </a:cubicBezTo>
                <a:cubicBezTo>
                  <a:pt x="3077252" y="6095842"/>
                  <a:pt x="3087440" y="6091960"/>
                  <a:pt x="3095657" y="6084473"/>
                </a:cubicBezTo>
                <a:cubicBezTo>
                  <a:pt x="3103873" y="6076985"/>
                  <a:pt x="3108146" y="6067557"/>
                  <a:pt x="3108474" y="6056187"/>
                </a:cubicBezTo>
                <a:cubicBezTo>
                  <a:pt x="3108146" y="6044818"/>
                  <a:pt x="3103873" y="6035390"/>
                  <a:pt x="3095657" y="6027902"/>
                </a:cubicBezTo>
                <a:cubicBezTo>
                  <a:pt x="3087440" y="6020415"/>
                  <a:pt x="3077252" y="6016532"/>
                  <a:pt x="3065091" y="6016255"/>
                </a:cubicBezTo>
                <a:close/>
                <a:moveTo>
                  <a:pt x="1501363" y="3745708"/>
                </a:moveTo>
                <a:lnTo>
                  <a:pt x="1501363" y="3774357"/>
                </a:lnTo>
                <a:cubicBezTo>
                  <a:pt x="1501159" y="3796799"/>
                  <a:pt x="1493178" y="3814739"/>
                  <a:pt x="1477421" y="3828177"/>
                </a:cubicBezTo>
                <a:cubicBezTo>
                  <a:pt x="1461664" y="3841615"/>
                  <a:pt x="1441814" y="3848504"/>
                  <a:pt x="1417871" y="3848846"/>
                </a:cubicBezTo>
                <a:cubicBezTo>
                  <a:pt x="1400801" y="3848829"/>
                  <a:pt x="1387056" y="3844974"/>
                  <a:pt x="1376636" y="3837284"/>
                </a:cubicBezTo>
                <a:cubicBezTo>
                  <a:pt x="1366217" y="3829593"/>
                  <a:pt x="1360862" y="3818167"/>
                  <a:pt x="1360572" y="3803007"/>
                </a:cubicBezTo>
                <a:cubicBezTo>
                  <a:pt x="1360777" y="3788187"/>
                  <a:pt x="1365893" y="3776284"/>
                  <a:pt x="1375920" y="3767297"/>
                </a:cubicBezTo>
                <a:cubicBezTo>
                  <a:pt x="1385947" y="3758310"/>
                  <a:pt x="1399658" y="3752751"/>
                  <a:pt x="1417052" y="3750619"/>
                </a:cubicBezTo>
                <a:cubicBezTo>
                  <a:pt x="1424225" y="3749929"/>
                  <a:pt x="1433300" y="3749263"/>
                  <a:pt x="1444277" y="3748618"/>
                </a:cubicBezTo>
                <a:cubicBezTo>
                  <a:pt x="1455254" y="3747974"/>
                  <a:pt x="1466027" y="3747398"/>
                  <a:pt x="1476595" y="3746890"/>
                </a:cubicBezTo>
                <a:cubicBezTo>
                  <a:pt x="1487163" y="3746382"/>
                  <a:pt x="1495419" y="3745988"/>
                  <a:pt x="1501363" y="3745708"/>
                </a:cubicBezTo>
                <a:close/>
                <a:moveTo>
                  <a:pt x="2246099" y="3581997"/>
                </a:moveTo>
                <a:cubicBezTo>
                  <a:pt x="2270264" y="3582406"/>
                  <a:pt x="2289875" y="3589978"/>
                  <a:pt x="2304933" y="3604712"/>
                </a:cubicBezTo>
                <a:cubicBezTo>
                  <a:pt x="2319991" y="3619446"/>
                  <a:pt x="2327938" y="3638886"/>
                  <a:pt x="2328773" y="3663034"/>
                </a:cubicBezTo>
                <a:lnTo>
                  <a:pt x="2159333" y="3663034"/>
                </a:lnTo>
                <a:cubicBezTo>
                  <a:pt x="2160774" y="3639423"/>
                  <a:pt x="2169351" y="3620136"/>
                  <a:pt x="2185066" y="3605172"/>
                </a:cubicBezTo>
                <a:cubicBezTo>
                  <a:pt x="2200781" y="3590208"/>
                  <a:pt x="2221125" y="3582483"/>
                  <a:pt x="2246099" y="3581997"/>
                </a:cubicBezTo>
                <a:close/>
                <a:moveTo>
                  <a:pt x="2242825" y="3482133"/>
                </a:moveTo>
                <a:cubicBezTo>
                  <a:pt x="2198113" y="3482426"/>
                  <a:pt x="2159388" y="3492117"/>
                  <a:pt x="2126651" y="3511207"/>
                </a:cubicBezTo>
                <a:cubicBezTo>
                  <a:pt x="2093914" y="3530296"/>
                  <a:pt x="2068589" y="3557026"/>
                  <a:pt x="2050677" y="3591395"/>
                </a:cubicBezTo>
                <a:cubicBezTo>
                  <a:pt x="2032765" y="3625764"/>
                  <a:pt x="2023690" y="3666015"/>
                  <a:pt x="2023453" y="3712147"/>
                </a:cubicBezTo>
                <a:cubicBezTo>
                  <a:pt x="2024101" y="3783617"/>
                  <a:pt x="2044087" y="3839381"/>
                  <a:pt x="2083412" y="3879439"/>
                </a:cubicBezTo>
                <a:cubicBezTo>
                  <a:pt x="2122736" y="3919497"/>
                  <a:pt x="2177511" y="3939859"/>
                  <a:pt x="2247737" y="3940524"/>
                </a:cubicBezTo>
                <a:cubicBezTo>
                  <a:pt x="2305871" y="3940012"/>
                  <a:pt x="2352904" y="3927120"/>
                  <a:pt x="2388835" y="3901847"/>
                </a:cubicBezTo>
                <a:cubicBezTo>
                  <a:pt x="2424766" y="3876574"/>
                  <a:pt x="2447037" y="3841990"/>
                  <a:pt x="2455649" y="3798095"/>
                </a:cubicBezTo>
                <a:lnTo>
                  <a:pt x="2327136" y="3798095"/>
                </a:lnTo>
                <a:cubicBezTo>
                  <a:pt x="2321270" y="3811329"/>
                  <a:pt x="2311720" y="3821697"/>
                  <a:pt x="2298487" y="3829200"/>
                </a:cubicBezTo>
                <a:cubicBezTo>
                  <a:pt x="2285254" y="3836704"/>
                  <a:pt x="2269155" y="3840524"/>
                  <a:pt x="2250192" y="3840660"/>
                </a:cubicBezTo>
                <a:cubicBezTo>
                  <a:pt x="2222054" y="3840319"/>
                  <a:pt x="2199953" y="3831793"/>
                  <a:pt x="2183889" y="3815080"/>
                </a:cubicBezTo>
                <a:cubicBezTo>
                  <a:pt x="2167825" y="3798368"/>
                  <a:pt x="2159640" y="3775517"/>
                  <a:pt x="2159333" y="3746526"/>
                </a:cubicBezTo>
                <a:lnTo>
                  <a:pt x="2159333" y="3744071"/>
                </a:lnTo>
                <a:lnTo>
                  <a:pt x="2457287" y="3744071"/>
                </a:lnTo>
                <a:lnTo>
                  <a:pt x="2457287" y="3708873"/>
                </a:lnTo>
                <a:cubicBezTo>
                  <a:pt x="2456943" y="3659689"/>
                  <a:pt x="2447626" y="3618266"/>
                  <a:pt x="2429334" y="3584604"/>
                </a:cubicBezTo>
                <a:cubicBezTo>
                  <a:pt x="2411043" y="3550942"/>
                  <a:pt x="2385840" y="3525466"/>
                  <a:pt x="2353724" y="3508175"/>
                </a:cubicBezTo>
                <a:cubicBezTo>
                  <a:pt x="2321608" y="3490885"/>
                  <a:pt x="2284642" y="3482204"/>
                  <a:pt x="2242825" y="3482133"/>
                </a:cubicBezTo>
                <a:close/>
                <a:moveTo>
                  <a:pt x="1443246" y="3482133"/>
                </a:moveTo>
                <a:cubicBezTo>
                  <a:pt x="1401747" y="3482446"/>
                  <a:pt x="1366691" y="3489005"/>
                  <a:pt x="1338077" y="3501809"/>
                </a:cubicBezTo>
                <a:cubicBezTo>
                  <a:pt x="1309463" y="3514613"/>
                  <a:pt x="1287443" y="3531782"/>
                  <a:pt x="1272017" y="3553317"/>
                </a:cubicBezTo>
                <a:cubicBezTo>
                  <a:pt x="1256590" y="3574852"/>
                  <a:pt x="1247910" y="3598873"/>
                  <a:pt x="1245974" y="3625380"/>
                </a:cubicBezTo>
                <a:lnTo>
                  <a:pt x="1374488" y="3625380"/>
                </a:lnTo>
                <a:cubicBezTo>
                  <a:pt x="1377421" y="3610612"/>
                  <a:pt x="1384447" y="3599425"/>
                  <a:pt x="1395565" y="3591819"/>
                </a:cubicBezTo>
                <a:cubicBezTo>
                  <a:pt x="1406684" y="3584214"/>
                  <a:pt x="1421486" y="3580394"/>
                  <a:pt x="1439972" y="3580360"/>
                </a:cubicBezTo>
                <a:cubicBezTo>
                  <a:pt x="1458969" y="3580428"/>
                  <a:pt x="1473771" y="3584589"/>
                  <a:pt x="1484378" y="3592843"/>
                </a:cubicBezTo>
                <a:cubicBezTo>
                  <a:pt x="1494986" y="3601096"/>
                  <a:pt x="1500374" y="3613034"/>
                  <a:pt x="1500545" y="3628654"/>
                </a:cubicBezTo>
                <a:lnTo>
                  <a:pt x="1500545" y="3664671"/>
                </a:lnTo>
                <a:cubicBezTo>
                  <a:pt x="1493895" y="3664951"/>
                  <a:pt x="1484275" y="3665345"/>
                  <a:pt x="1471683" y="3665853"/>
                </a:cubicBezTo>
                <a:cubicBezTo>
                  <a:pt x="1459092" y="3666361"/>
                  <a:pt x="1445773" y="3666937"/>
                  <a:pt x="1431726" y="3667581"/>
                </a:cubicBezTo>
                <a:cubicBezTo>
                  <a:pt x="1417679" y="3668225"/>
                  <a:pt x="1405148" y="3668893"/>
                  <a:pt x="1394133" y="3669582"/>
                </a:cubicBezTo>
                <a:cubicBezTo>
                  <a:pt x="1364271" y="3671285"/>
                  <a:pt x="1336955" y="3676883"/>
                  <a:pt x="1312186" y="3686378"/>
                </a:cubicBezTo>
                <a:cubicBezTo>
                  <a:pt x="1287417" y="3695872"/>
                  <a:pt x="1267560" y="3710504"/>
                  <a:pt x="1252614" y="3730276"/>
                </a:cubicBezTo>
                <a:cubicBezTo>
                  <a:pt x="1237668" y="3750048"/>
                  <a:pt x="1229997" y="3776202"/>
                  <a:pt x="1229603" y="3808737"/>
                </a:cubicBezTo>
                <a:cubicBezTo>
                  <a:pt x="1229836" y="3838194"/>
                  <a:pt x="1236192" y="3862680"/>
                  <a:pt x="1248673" y="3882194"/>
                </a:cubicBezTo>
                <a:cubicBezTo>
                  <a:pt x="1261153" y="3901708"/>
                  <a:pt x="1278363" y="3916311"/>
                  <a:pt x="1300302" y="3926002"/>
                </a:cubicBezTo>
                <a:cubicBezTo>
                  <a:pt x="1322241" y="3935693"/>
                  <a:pt x="1347516" y="3940534"/>
                  <a:pt x="1376125" y="3940524"/>
                </a:cubicBezTo>
                <a:cubicBezTo>
                  <a:pt x="1407196" y="3940405"/>
                  <a:pt x="1433457" y="3934299"/>
                  <a:pt x="1454910" y="3922209"/>
                </a:cubicBezTo>
                <a:cubicBezTo>
                  <a:pt x="1476363" y="3910118"/>
                  <a:pt x="1493212" y="3892758"/>
                  <a:pt x="1505456" y="3870128"/>
                </a:cubicBezTo>
                <a:lnTo>
                  <a:pt x="1508730" y="3870128"/>
                </a:lnTo>
                <a:lnTo>
                  <a:pt x="1508730" y="3932338"/>
                </a:lnTo>
                <a:lnTo>
                  <a:pt x="1638881" y="3932338"/>
                </a:lnTo>
                <a:lnTo>
                  <a:pt x="1638881" y="3630292"/>
                </a:lnTo>
                <a:cubicBezTo>
                  <a:pt x="1638497" y="3598312"/>
                  <a:pt x="1629715" y="3571320"/>
                  <a:pt x="1612535" y="3549315"/>
                </a:cubicBezTo>
                <a:cubicBezTo>
                  <a:pt x="1595356" y="3527310"/>
                  <a:pt x="1572082" y="3510626"/>
                  <a:pt x="1542716" y="3499262"/>
                </a:cubicBezTo>
                <a:cubicBezTo>
                  <a:pt x="1513349" y="3487899"/>
                  <a:pt x="1480192" y="3482189"/>
                  <a:pt x="1443246" y="3482133"/>
                </a:cubicBezTo>
                <a:close/>
                <a:moveTo>
                  <a:pt x="904339" y="3331519"/>
                </a:moveTo>
                <a:cubicBezTo>
                  <a:pt x="851149" y="3331655"/>
                  <a:pt x="803551" y="3343479"/>
                  <a:pt x="761547" y="3366990"/>
                </a:cubicBezTo>
                <a:cubicBezTo>
                  <a:pt x="719543" y="3390500"/>
                  <a:pt x="686316" y="3424880"/>
                  <a:pt x="661865" y="3470128"/>
                </a:cubicBezTo>
                <a:cubicBezTo>
                  <a:pt x="637415" y="3515375"/>
                  <a:pt x="624924" y="3570673"/>
                  <a:pt x="624394" y="3636021"/>
                </a:cubicBezTo>
                <a:cubicBezTo>
                  <a:pt x="624879" y="3701112"/>
                  <a:pt x="637187" y="3756288"/>
                  <a:pt x="661320" y="3801551"/>
                </a:cubicBezTo>
                <a:cubicBezTo>
                  <a:pt x="685452" y="3846815"/>
                  <a:pt x="718497" y="3881254"/>
                  <a:pt x="760456" y="3904871"/>
                </a:cubicBezTo>
                <a:cubicBezTo>
                  <a:pt x="802414" y="3928488"/>
                  <a:pt x="850376" y="3940372"/>
                  <a:pt x="904339" y="3940524"/>
                </a:cubicBezTo>
                <a:cubicBezTo>
                  <a:pt x="944470" y="3940232"/>
                  <a:pt x="980137" y="3934012"/>
                  <a:pt x="1011340" y="3921863"/>
                </a:cubicBezTo>
                <a:cubicBezTo>
                  <a:pt x="1042543" y="3909715"/>
                  <a:pt x="1069155" y="3893391"/>
                  <a:pt x="1091175" y="3872891"/>
                </a:cubicBezTo>
                <a:cubicBezTo>
                  <a:pt x="1113195" y="3852391"/>
                  <a:pt x="1130495" y="3829467"/>
                  <a:pt x="1143076" y="3804119"/>
                </a:cubicBezTo>
                <a:cubicBezTo>
                  <a:pt x="1155657" y="3778772"/>
                  <a:pt x="1163391" y="3752753"/>
                  <a:pt x="1166277" y="3726063"/>
                </a:cubicBezTo>
                <a:lnTo>
                  <a:pt x="1025486" y="3725244"/>
                </a:lnTo>
                <a:cubicBezTo>
                  <a:pt x="1019875" y="3754524"/>
                  <a:pt x="1006744" y="3777205"/>
                  <a:pt x="986093" y="3793286"/>
                </a:cubicBezTo>
                <a:cubicBezTo>
                  <a:pt x="965441" y="3809368"/>
                  <a:pt x="939009" y="3817519"/>
                  <a:pt x="906795" y="3817741"/>
                </a:cubicBezTo>
                <a:cubicBezTo>
                  <a:pt x="863719" y="3817638"/>
                  <a:pt x="829749" y="3802290"/>
                  <a:pt x="804885" y="3771697"/>
                </a:cubicBezTo>
                <a:cubicBezTo>
                  <a:pt x="780021" y="3741104"/>
                  <a:pt x="767334" y="3695878"/>
                  <a:pt x="766822" y="3636021"/>
                </a:cubicBezTo>
                <a:cubicBezTo>
                  <a:pt x="767215" y="3577955"/>
                  <a:pt x="779732" y="3533242"/>
                  <a:pt x="804373" y="3501880"/>
                </a:cubicBezTo>
                <a:cubicBezTo>
                  <a:pt x="829015" y="3470520"/>
                  <a:pt x="863429" y="3454661"/>
                  <a:pt x="907614" y="3454302"/>
                </a:cubicBezTo>
                <a:cubicBezTo>
                  <a:pt x="941021" y="3454643"/>
                  <a:pt x="967931" y="3463579"/>
                  <a:pt x="988344" y="3481110"/>
                </a:cubicBezTo>
                <a:cubicBezTo>
                  <a:pt x="1008756" y="3498641"/>
                  <a:pt x="1021137" y="3522720"/>
                  <a:pt x="1025486" y="3553348"/>
                </a:cubicBezTo>
                <a:lnTo>
                  <a:pt x="1166277" y="3553348"/>
                </a:lnTo>
                <a:cubicBezTo>
                  <a:pt x="1161042" y="3506028"/>
                  <a:pt x="1146773" y="3465878"/>
                  <a:pt x="1123470" y="3432899"/>
                </a:cubicBezTo>
                <a:cubicBezTo>
                  <a:pt x="1100166" y="3399919"/>
                  <a:pt x="1069768" y="3374806"/>
                  <a:pt x="1032276" y="3357561"/>
                </a:cubicBezTo>
                <a:cubicBezTo>
                  <a:pt x="994785" y="3340316"/>
                  <a:pt x="952139" y="3331635"/>
                  <a:pt x="904339" y="3331519"/>
                </a:cubicBezTo>
                <a:close/>
                <a:moveTo>
                  <a:pt x="1904762" y="3311874"/>
                </a:moveTo>
                <a:cubicBezTo>
                  <a:pt x="1857985" y="3311891"/>
                  <a:pt x="1821184" y="3324544"/>
                  <a:pt x="1794359" y="3349834"/>
                </a:cubicBezTo>
                <a:cubicBezTo>
                  <a:pt x="1767535" y="3375124"/>
                  <a:pt x="1753858" y="3412948"/>
                  <a:pt x="1753329" y="3463306"/>
                </a:cubicBezTo>
                <a:lnTo>
                  <a:pt x="1753329" y="3487863"/>
                </a:lnTo>
                <a:lnTo>
                  <a:pt x="1692756" y="3487863"/>
                </a:lnTo>
                <a:lnTo>
                  <a:pt x="1692756" y="3589364"/>
                </a:lnTo>
                <a:lnTo>
                  <a:pt x="1753329" y="3589364"/>
                </a:lnTo>
                <a:lnTo>
                  <a:pt x="1753329" y="3932338"/>
                </a:lnTo>
                <a:lnTo>
                  <a:pt x="1891665" y="3932338"/>
                </a:lnTo>
                <a:lnTo>
                  <a:pt x="1891665" y="3589364"/>
                </a:lnTo>
                <a:lnTo>
                  <a:pt x="1975976" y="3589364"/>
                </a:lnTo>
                <a:lnTo>
                  <a:pt x="1975976" y="3487863"/>
                </a:lnTo>
                <a:lnTo>
                  <a:pt x="1891665" y="3487863"/>
                </a:lnTo>
                <a:lnTo>
                  <a:pt x="1891665" y="3466581"/>
                </a:lnTo>
                <a:cubicBezTo>
                  <a:pt x="1891751" y="3449920"/>
                  <a:pt x="1896491" y="3437812"/>
                  <a:pt x="1905888" y="3430257"/>
                </a:cubicBezTo>
                <a:cubicBezTo>
                  <a:pt x="1915284" y="3422703"/>
                  <a:pt x="1928824" y="3418985"/>
                  <a:pt x="1946508" y="3419104"/>
                </a:cubicBezTo>
                <a:cubicBezTo>
                  <a:pt x="1949766" y="3419104"/>
                  <a:pt x="1954506" y="3419309"/>
                  <a:pt x="1960731" y="3419718"/>
                </a:cubicBezTo>
                <a:cubicBezTo>
                  <a:pt x="1966955" y="3420128"/>
                  <a:pt x="1974766" y="3420741"/>
                  <a:pt x="1984162" y="3421560"/>
                </a:cubicBezTo>
                <a:lnTo>
                  <a:pt x="1984162" y="3319241"/>
                </a:lnTo>
                <a:cubicBezTo>
                  <a:pt x="1972463" y="3316785"/>
                  <a:pt x="1960253" y="3314943"/>
                  <a:pt x="1947532" y="3313715"/>
                </a:cubicBezTo>
                <a:cubicBezTo>
                  <a:pt x="1934810" y="3312488"/>
                  <a:pt x="1920553" y="3311874"/>
                  <a:pt x="1904762" y="3311874"/>
                </a:cubicBezTo>
                <a:close/>
                <a:moveTo>
                  <a:pt x="2251829" y="3300414"/>
                </a:moveTo>
                <a:lnTo>
                  <a:pt x="2192075" y="3431383"/>
                </a:lnTo>
                <a:lnTo>
                  <a:pt x="2287027" y="3431383"/>
                </a:lnTo>
                <a:lnTo>
                  <a:pt x="2374613" y="3300414"/>
                </a:lnTo>
                <a:close/>
                <a:moveTo>
                  <a:pt x="2073375" y="2278766"/>
                </a:moveTo>
                <a:cubicBezTo>
                  <a:pt x="2108382" y="2279559"/>
                  <a:pt x="2135227" y="2295114"/>
                  <a:pt x="2153910" y="2325427"/>
                </a:cubicBezTo>
                <a:cubicBezTo>
                  <a:pt x="2172592" y="2355741"/>
                  <a:pt x="2182024" y="2396054"/>
                  <a:pt x="2182206" y="2446365"/>
                </a:cubicBezTo>
                <a:cubicBezTo>
                  <a:pt x="2182024" y="2496677"/>
                  <a:pt x="2172592" y="2536989"/>
                  <a:pt x="2153910" y="2567303"/>
                </a:cubicBezTo>
                <a:cubicBezTo>
                  <a:pt x="2135227" y="2597617"/>
                  <a:pt x="2108382" y="2613171"/>
                  <a:pt x="2073375" y="2613964"/>
                </a:cubicBezTo>
                <a:cubicBezTo>
                  <a:pt x="2037325" y="2613171"/>
                  <a:pt x="2009845" y="2597617"/>
                  <a:pt x="1990936" y="2567303"/>
                </a:cubicBezTo>
                <a:cubicBezTo>
                  <a:pt x="1972027" y="2536989"/>
                  <a:pt x="1962504" y="2496677"/>
                  <a:pt x="1962368" y="2446365"/>
                </a:cubicBezTo>
                <a:cubicBezTo>
                  <a:pt x="1962504" y="2396054"/>
                  <a:pt x="1972027" y="2355741"/>
                  <a:pt x="1990936" y="2325427"/>
                </a:cubicBezTo>
                <a:cubicBezTo>
                  <a:pt x="2009845" y="2295114"/>
                  <a:pt x="2037325" y="2279559"/>
                  <a:pt x="2073375" y="2278766"/>
                </a:cubicBezTo>
                <a:close/>
                <a:moveTo>
                  <a:pt x="3042748" y="2275501"/>
                </a:moveTo>
                <a:cubicBezTo>
                  <a:pt x="3074876" y="2276045"/>
                  <a:pt x="3100950" y="2286112"/>
                  <a:pt x="3120970" y="2305701"/>
                </a:cubicBezTo>
                <a:cubicBezTo>
                  <a:pt x="3140990" y="2325291"/>
                  <a:pt x="3151556" y="2351138"/>
                  <a:pt x="3152667" y="2383243"/>
                </a:cubicBezTo>
                <a:lnTo>
                  <a:pt x="2927388" y="2383243"/>
                </a:lnTo>
                <a:cubicBezTo>
                  <a:pt x="2929304" y="2351852"/>
                  <a:pt x="2940708" y="2326209"/>
                  <a:pt x="2961602" y="2306314"/>
                </a:cubicBezTo>
                <a:cubicBezTo>
                  <a:pt x="2982494" y="2286418"/>
                  <a:pt x="3009544" y="2276147"/>
                  <a:pt x="3042748" y="2275501"/>
                </a:cubicBezTo>
                <a:close/>
                <a:moveTo>
                  <a:pt x="2464784" y="2150346"/>
                </a:moveTo>
                <a:lnTo>
                  <a:pt x="2464784" y="2763062"/>
                </a:lnTo>
                <a:cubicBezTo>
                  <a:pt x="2465147" y="2783173"/>
                  <a:pt x="2460068" y="2798182"/>
                  <a:pt x="2449547" y="2808091"/>
                </a:cubicBezTo>
                <a:cubicBezTo>
                  <a:pt x="2439027" y="2817999"/>
                  <a:pt x="2420889" y="2822941"/>
                  <a:pt x="2395132" y="2822919"/>
                </a:cubicBezTo>
                <a:cubicBezTo>
                  <a:pt x="2391935" y="2822941"/>
                  <a:pt x="2388534" y="2822896"/>
                  <a:pt x="2384929" y="2822783"/>
                </a:cubicBezTo>
                <a:cubicBezTo>
                  <a:pt x="2381324" y="2822669"/>
                  <a:pt x="2377107" y="2822352"/>
                  <a:pt x="2372278" y="2821830"/>
                </a:cubicBezTo>
                <a:lnTo>
                  <a:pt x="2372278" y="2962222"/>
                </a:lnTo>
                <a:lnTo>
                  <a:pt x="2410368" y="2963310"/>
                </a:lnTo>
                <a:cubicBezTo>
                  <a:pt x="2484101" y="2964149"/>
                  <a:pt x="2542053" y="2949411"/>
                  <a:pt x="2584225" y="2919098"/>
                </a:cubicBezTo>
                <a:cubicBezTo>
                  <a:pt x="2626397" y="2888784"/>
                  <a:pt x="2647891" y="2837860"/>
                  <a:pt x="2648707" y="2766327"/>
                </a:cubicBezTo>
                <a:lnTo>
                  <a:pt x="2648707" y="2150346"/>
                </a:lnTo>
                <a:close/>
                <a:moveTo>
                  <a:pt x="3691536" y="2142727"/>
                </a:moveTo>
                <a:cubicBezTo>
                  <a:pt x="3629624" y="2143144"/>
                  <a:pt x="3576539" y="2156096"/>
                  <a:pt x="3532281" y="2181584"/>
                </a:cubicBezTo>
                <a:cubicBezTo>
                  <a:pt x="3488024" y="2207072"/>
                  <a:pt x="3454044" y="2242597"/>
                  <a:pt x="3430343" y="2288158"/>
                </a:cubicBezTo>
                <a:cubicBezTo>
                  <a:pt x="3406642" y="2333719"/>
                  <a:pt x="3394671" y="2386817"/>
                  <a:pt x="3394429" y="2447453"/>
                </a:cubicBezTo>
                <a:cubicBezTo>
                  <a:pt x="3394651" y="2508090"/>
                  <a:pt x="3406542" y="2561188"/>
                  <a:pt x="3430102" y="2606749"/>
                </a:cubicBezTo>
                <a:cubicBezTo>
                  <a:pt x="3453661" y="2652310"/>
                  <a:pt x="3487560" y="2687834"/>
                  <a:pt x="3531798" y="2713323"/>
                </a:cubicBezTo>
                <a:cubicBezTo>
                  <a:pt x="3576035" y="2738810"/>
                  <a:pt x="3629282" y="2751763"/>
                  <a:pt x="3691536" y="2752179"/>
                </a:cubicBezTo>
                <a:cubicBezTo>
                  <a:pt x="3746530" y="2751884"/>
                  <a:pt x="3793985" y="2741833"/>
                  <a:pt x="3833903" y="2722029"/>
                </a:cubicBezTo>
                <a:cubicBezTo>
                  <a:pt x="3873821" y="2702224"/>
                  <a:pt x="3904912" y="2674439"/>
                  <a:pt x="3927175" y="2638673"/>
                </a:cubicBezTo>
                <a:cubicBezTo>
                  <a:pt x="3949438" y="2602907"/>
                  <a:pt x="3961584" y="2560933"/>
                  <a:pt x="3963613" y="2512752"/>
                </a:cubicBezTo>
                <a:lnTo>
                  <a:pt x="3792749" y="2512752"/>
                </a:lnTo>
                <a:cubicBezTo>
                  <a:pt x="3788554" y="2544403"/>
                  <a:pt x="3777626" y="2568437"/>
                  <a:pt x="3759964" y="2584852"/>
                </a:cubicBezTo>
                <a:cubicBezTo>
                  <a:pt x="3742302" y="2601267"/>
                  <a:pt x="3720218" y="2609520"/>
                  <a:pt x="3693713" y="2609611"/>
                </a:cubicBezTo>
                <a:cubicBezTo>
                  <a:pt x="3659046" y="2609430"/>
                  <a:pt x="3631793" y="2595372"/>
                  <a:pt x="3611954" y="2567439"/>
                </a:cubicBezTo>
                <a:cubicBezTo>
                  <a:pt x="3592115" y="2539506"/>
                  <a:pt x="3582003" y="2498785"/>
                  <a:pt x="3581618" y="2445277"/>
                </a:cubicBezTo>
                <a:cubicBezTo>
                  <a:pt x="3582071" y="2392290"/>
                  <a:pt x="3592320" y="2351886"/>
                  <a:pt x="3612362" y="2324067"/>
                </a:cubicBezTo>
                <a:cubicBezTo>
                  <a:pt x="3632405" y="2296247"/>
                  <a:pt x="3659522" y="2282235"/>
                  <a:pt x="3693713" y="2282031"/>
                </a:cubicBezTo>
                <a:cubicBezTo>
                  <a:pt x="3721578" y="2282371"/>
                  <a:pt x="3743934" y="2291213"/>
                  <a:pt x="3760780" y="2308558"/>
                </a:cubicBezTo>
                <a:cubicBezTo>
                  <a:pt x="3777626" y="2325903"/>
                  <a:pt x="3788282" y="2349710"/>
                  <a:pt x="3792749" y="2379978"/>
                </a:cubicBezTo>
                <a:lnTo>
                  <a:pt x="3963613" y="2379978"/>
                </a:lnTo>
                <a:cubicBezTo>
                  <a:pt x="3961887" y="2331824"/>
                  <a:pt x="3949740" y="2290039"/>
                  <a:pt x="3927175" y="2254622"/>
                </a:cubicBezTo>
                <a:cubicBezTo>
                  <a:pt x="3904609" y="2219205"/>
                  <a:pt x="3873277" y="2191769"/>
                  <a:pt x="3833178" y="2172314"/>
                </a:cubicBezTo>
                <a:cubicBezTo>
                  <a:pt x="3793078" y="2152858"/>
                  <a:pt x="3745864" y="2142996"/>
                  <a:pt x="3691536" y="2142727"/>
                </a:cubicBezTo>
                <a:close/>
                <a:moveTo>
                  <a:pt x="3038395" y="2142727"/>
                </a:moveTo>
                <a:cubicBezTo>
                  <a:pt x="2978948" y="2143117"/>
                  <a:pt x="2927462" y="2156002"/>
                  <a:pt x="2883936" y="2181383"/>
                </a:cubicBezTo>
                <a:cubicBezTo>
                  <a:pt x="2840411" y="2206763"/>
                  <a:pt x="2806740" y="2242301"/>
                  <a:pt x="2782925" y="2287996"/>
                </a:cubicBezTo>
                <a:cubicBezTo>
                  <a:pt x="2759110" y="2333692"/>
                  <a:pt x="2747045" y="2387207"/>
                  <a:pt x="2746729" y="2448542"/>
                </a:cubicBezTo>
                <a:cubicBezTo>
                  <a:pt x="2747591" y="2543564"/>
                  <a:pt x="2774164" y="2617705"/>
                  <a:pt x="2826448" y="2670964"/>
                </a:cubicBezTo>
                <a:cubicBezTo>
                  <a:pt x="2878732" y="2724223"/>
                  <a:pt x="2951557" y="2751294"/>
                  <a:pt x="3044925" y="2752179"/>
                </a:cubicBezTo>
                <a:cubicBezTo>
                  <a:pt x="3122217" y="2751498"/>
                  <a:pt x="3184750" y="2734358"/>
                  <a:pt x="3232522" y="2700757"/>
                </a:cubicBezTo>
                <a:cubicBezTo>
                  <a:pt x="3280294" y="2667155"/>
                  <a:pt x="3309905" y="2621174"/>
                  <a:pt x="3321354" y="2562814"/>
                </a:cubicBezTo>
                <a:lnTo>
                  <a:pt x="3150490" y="2562814"/>
                </a:lnTo>
                <a:cubicBezTo>
                  <a:pt x="3142691" y="2580408"/>
                  <a:pt x="3129994" y="2594193"/>
                  <a:pt x="3112400" y="2604169"/>
                </a:cubicBezTo>
                <a:cubicBezTo>
                  <a:pt x="3094806" y="2614146"/>
                  <a:pt x="3073402" y="2619224"/>
                  <a:pt x="3048190" y="2619405"/>
                </a:cubicBezTo>
                <a:cubicBezTo>
                  <a:pt x="3010779" y="2618952"/>
                  <a:pt x="2981395" y="2607616"/>
                  <a:pt x="2960037" y="2585396"/>
                </a:cubicBezTo>
                <a:cubicBezTo>
                  <a:pt x="2938679" y="2563177"/>
                  <a:pt x="2927796" y="2532794"/>
                  <a:pt x="2927388" y="2494251"/>
                </a:cubicBezTo>
                <a:lnTo>
                  <a:pt x="2927388" y="2490986"/>
                </a:lnTo>
                <a:lnTo>
                  <a:pt x="3323531" y="2490986"/>
                </a:lnTo>
                <a:lnTo>
                  <a:pt x="3323531" y="2444188"/>
                </a:lnTo>
                <a:cubicBezTo>
                  <a:pt x="3323074" y="2378796"/>
                  <a:pt x="3310686" y="2323722"/>
                  <a:pt x="3286368" y="2278968"/>
                </a:cubicBezTo>
                <a:cubicBezTo>
                  <a:pt x="3262048" y="2234213"/>
                  <a:pt x="3228540" y="2200341"/>
                  <a:pt x="3185840" y="2177352"/>
                </a:cubicBezTo>
                <a:cubicBezTo>
                  <a:pt x="3143141" y="2154363"/>
                  <a:pt x="3093993" y="2142822"/>
                  <a:pt x="3038395" y="2142727"/>
                </a:cubicBezTo>
                <a:close/>
                <a:moveTo>
                  <a:pt x="2072287" y="2142727"/>
                </a:moveTo>
                <a:cubicBezTo>
                  <a:pt x="2010374" y="2143124"/>
                  <a:pt x="1957289" y="2155995"/>
                  <a:pt x="1913031" y="2181342"/>
                </a:cubicBezTo>
                <a:cubicBezTo>
                  <a:pt x="1868774" y="2206689"/>
                  <a:pt x="1834794" y="2242133"/>
                  <a:pt x="1811093" y="2287674"/>
                </a:cubicBezTo>
                <a:cubicBezTo>
                  <a:pt x="1787393" y="2333215"/>
                  <a:pt x="1775421" y="2386474"/>
                  <a:pt x="1775179" y="2447453"/>
                </a:cubicBezTo>
                <a:cubicBezTo>
                  <a:pt x="1775421" y="2508432"/>
                  <a:pt x="1787393" y="2561692"/>
                  <a:pt x="1811093" y="2607232"/>
                </a:cubicBezTo>
                <a:cubicBezTo>
                  <a:pt x="1834794" y="2652774"/>
                  <a:pt x="1868774" y="2688217"/>
                  <a:pt x="1913031" y="2713564"/>
                </a:cubicBezTo>
                <a:cubicBezTo>
                  <a:pt x="1957289" y="2738911"/>
                  <a:pt x="2010374" y="2751783"/>
                  <a:pt x="2072287" y="2752179"/>
                </a:cubicBezTo>
                <a:cubicBezTo>
                  <a:pt x="2134199" y="2751783"/>
                  <a:pt x="2187284" y="2738911"/>
                  <a:pt x="2231542" y="2713564"/>
                </a:cubicBezTo>
                <a:cubicBezTo>
                  <a:pt x="2275800" y="2688217"/>
                  <a:pt x="2309779" y="2652774"/>
                  <a:pt x="2333480" y="2607232"/>
                </a:cubicBezTo>
                <a:cubicBezTo>
                  <a:pt x="2357181" y="2561692"/>
                  <a:pt x="2369153" y="2508432"/>
                  <a:pt x="2369394" y="2447453"/>
                </a:cubicBezTo>
                <a:cubicBezTo>
                  <a:pt x="2369153" y="2386474"/>
                  <a:pt x="2357181" y="2333215"/>
                  <a:pt x="2333480" y="2287674"/>
                </a:cubicBezTo>
                <a:cubicBezTo>
                  <a:pt x="2309779" y="2242133"/>
                  <a:pt x="2275800" y="2206689"/>
                  <a:pt x="2231542" y="2181342"/>
                </a:cubicBezTo>
                <a:cubicBezTo>
                  <a:pt x="2187284" y="2155995"/>
                  <a:pt x="2134199" y="2143124"/>
                  <a:pt x="2072287" y="2142727"/>
                </a:cubicBezTo>
                <a:close/>
                <a:moveTo>
                  <a:pt x="1673586" y="2141639"/>
                </a:moveTo>
                <a:cubicBezTo>
                  <a:pt x="1640574" y="2141616"/>
                  <a:pt x="1611915" y="2151185"/>
                  <a:pt x="1587609" y="2170343"/>
                </a:cubicBezTo>
                <a:cubicBezTo>
                  <a:pt x="1563304" y="2189502"/>
                  <a:pt x="1545528" y="2218388"/>
                  <a:pt x="1534282" y="2257000"/>
                </a:cubicBezTo>
                <a:lnTo>
                  <a:pt x="1528841" y="2257000"/>
                </a:lnTo>
                <a:lnTo>
                  <a:pt x="1528841" y="2150346"/>
                </a:lnTo>
                <a:lnTo>
                  <a:pt x="1350359" y="2150346"/>
                </a:lnTo>
                <a:lnTo>
                  <a:pt x="1350359" y="2741296"/>
                </a:lnTo>
                <a:lnTo>
                  <a:pt x="1534282" y="2741296"/>
                </a:lnTo>
                <a:lnTo>
                  <a:pt x="1534282" y="2418069"/>
                </a:lnTo>
                <a:cubicBezTo>
                  <a:pt x="1534940" y="2382178"/>
                  <a:pt x="1546140" y="2353564"/>
                  <a:pt x="1567884" y="2332229"/>
                </a:cubicBezTo>
                <a:cubicBezTo>
                  <a:pt x="1589627" y="2310894"/>
                  <a:pt x="1617969" y="2299966"/>
                  <a:pt x="1652908" y="2299444"/>
                </a:cubicBezTo>
                <a:cubicBezTo>
                  <a:pt x="1664856" y="2299466"/>
                  <a:pt x="1677689" y="2300237"/>
                  <a:pt x="1691406" y="2301756"/>
                </a:cubicBezTo>
                <a:cubicBezTo>
                  <a:pt x="1705124" y="2303275"/>
                  <a:pt x="1716596" y="2305407"/>
                  <a:pt x="1725824" y="2308150"/>
                </a:cubicBezTo>
                <a:lnTo>
                  <a:pt x="1725824" y="2148169"/>
                </a:lnTo>
                <a:cubicBezTo>
                  <a:pt x="1718070" y="2146468"/>
                  <a:pt x="1709636" y="2144972"/>
                  <a:pt x="1700521" y="2143680"/>
                </a:cubicBezTo>
                <a:cubicBezTo>
                  <a:pt x="1691406" y="2142387"/>
                  <a:pt x="1682428" y="2141707"/>
                  <a:pt x="1673586" y="2141639"/>
                </a:cubicBezTo>
                <a:close/>
                <a:moveTo>
                  <a:pt x="831609" y="2103548"/>
                </a:moveTo>
                <a:lnTo>
                  <a:pt x="929557" y="2103548"/>
                </a:lnTo>
                <a:cubicBezTo>
                  <a:pt x="973225" y="2103956"/>
                  <a:pt x="1006418" y="2114840"/>
                  <a:pt x="1029137" y="2136198"/>
                </a:cubicBezTo>
                <a:cubicBezTo>
                  <a:pt x="1051855" y="2157556"/>
                  <a:pt x="1063282" y="2186940"/>
                  <a:pt x="1063418" y="2224351"/>
                </a:cubicBezTo>
                <a:cubicBezTo>
                  <a:pt x="1063282" y="2261852"/>
                  <a:pt x="1051855" y="2291599"/>
                  <a:pt x="1029137" y="2313592"/>
                </a:cubicBezTo>
                <a:cubicBezTo>
                  <a:pt x="1006418" y="2335585"/>
                  <a:pt x="973225" y="2346830"/>
                  <a:pt x="929557" y="2347329"/>
                </a:cubicBezTo>
                <a:lnTo>
                  <a:pt x="831609" y="2347329"/>
                </a:lnTo>
                <a:close/>
                <a:moveTo>
                  <a:pt x="4094638" y="2008866"/>
                </a:moveTo>
                <a:lnTo>
                  <a:pt x="4094638" y="2150346"/>
                </a:lnTo>
                <a:lnTo>
                  <a:pt x="4015191" y="2150346"/>
                </a:lnTo>
                <a:lnTo>
                  <a:pt x="4015191" y="2285296"/>
                </a:lnTo>
                <a:lnTo>
                  <a:pt x="4094638" y="2285296"/>
                </a:lnTo>
                <a:lnTo>
                  <a:pt x="4094638" y="2576962"/>
                </a:lnTo>
                <a:cubicBezTo>
                  <a:pt x="4094683" y="2636546"/>
                  <a:pt x="4112821" y="2680351"/>
                  <a:pt x="4149053" y="2708375"/>
                </a:cubicBezTo>
                <a:cubicBezTo>
                  <a:pt x="4185284" y="2736399"/>
                  <a:pt x="4236072" y="2750274"/>
                  <a:pt x="4301416" y="2750002"/>
                </a:cubicBezTo>
                <a:cubicBezTo>
                  <a:pt x="4323182" y="2749866"/>
                  <a:pt x="4341683" y="2749050"/>
                  <a:pt x="4356919" y="2747553"/>
                </a:cubicBezTo>
                <a:cubicBezTo>
                  <a:pt x="4372156" y="2746057"/>
                  <a:pt x="4384127" y="2744696"/>
                  <a:pt x="4392833" y="2743472"/>
                </a:cubicBezTo>
                <a:lnTo>
                  <a:pt x="4392833" y="2603081"/>
                </a:lnTo>
                <a:cubicBezTo>
                  <a:pt x="4382018" y="2603715"/>
                  <a:pt x="4370455" y="2604350"/>
                  <a:pt x="4358144" y="2604985"/>
                </a:cubicBezTo>
                <a:cubicBezTo>
                  <a:pt x="4345832" y="2605620"/>
                  <a:pt x="4335629" y="2605711"/>
                  <a:pt x="4327535" y="2605258"/>
                </a:cubicBezTo>
                <a:cubicBezTo>
                  <a:pt x="4311641" y="2605054"/>
                  <a:pt x="4299352" y="2601381"/>
                  <a:pt x="4290669" y="2594239"/>
                </a:cubicBezTo>
                <a:cubicBezTo>
                  <a:pt x="4281985" y="2587096"/>
                  <a:pt x="4277586" y="2574445"/>
                  <a:pt x="4277473" y="2556284"/>
                </a:cubicBezTo>
                <a:lnTo>
                  <a:pt x="4277473" y="2285296"/>
                </a:lnTo>
                <a:lnTo>
                  <a:pt x="4385215" y="2285296"/>
                </a:lnTo>
                <a:lnTo>
                  <a:pt x="4385215" y="2150346"/>
                </a:lnTo>
                <a:lnTo>
                  <a:pt x="4277473" y="2150346"/>
                </a:lnTo>
                <a:lnTo>
                  <a:pt x="4277473" y="2008866"/>
                </a:lnTo>
                <a:close/>
                <a:moveTo>
                  <a:pt x="646597" y="1953362"/>
                </a:moveTo>
                <a:lnTo>
                  <a:pt x="646597" y="2741296"/>
                </a:lnTo>
                <a:lnTo>
                  <a:pt x="831609" y="2741296"/>
                </a:lnTo>
                <a:lnTo>
                  <a:pt x="831609" y="2494251"/>
                </a:lnTo>
                <a:lnTo>
                  <a:pt x="963294" y="2494251"/>
                </a:lnTo>
                <a:cubicBezTo>
                  <a:pt x="1023769" y="2493942"/>
                  <a:pt x="1075739" y="2482709"/>
                  <a:pt x="1119204" y="2460553"/>
                </a:cubicBezTo>
                <a:cubicBezTo>
                  <a:pt x="1162669" y="2438397"/>
                  <a:pt x="1196097" y="2407173"/>
                  <a:pt x="1219489" y="2366878"/>
                </a:cubicBezTo>
                <a:cubicBezTo>
                  <a:pt x="1242881" y="2326584"/>
                  <a:pt x="1254705" y="2279075"/>
                  <a:pt x="1254960" y="2224351"/>
                </a:cubicBezTo>
                <a:cubicBezTo>
                  <a:pt x="1254711" y="2170641"/>
                  <a:pt x="1243116" y="2123521"/>
                  <a:pt x="1220175" y="2082992"/>
                </a:cubicBezTo>
                <a:cubicBezTo>
                  <a:pt x="1197233" y="2042462"/>
                  <a:pt x="1164436" y="2010821"/>
                  <a:pt x="1121784" y="1988067"/>
                </a:cubicBezTo>
                <a:cubicBezTo>
                  <a:pt x="1079131" y="1965313"/>
                  <a:pt x="1028115" y="1953745"/>
                  <a:pt x="968736" y="1953362"/>
                </a:cubicBezTo>
                <a:close/>
                <a:moveTo>
                  <a:pt x="2556201" y="1903300"/>
                </a:moveTo>
                <a:cubicBezTo>
                  <a:pt x="2529402" y="1903912"/>
                  <a:pt x="2507092" y="1912483"/>
                  <a:pt x="2489271" y="1929011"/>
                </a:cubicBezTo>
                <a:cubicBezTo>
                  <a:pt x="2471450" y="1945540"/>
                  <a:pt x="2462199" y="1966354"/>
                  <a:pt x="2461519" y="1991453"/>
                </a:cubicBezTo>
                <a:cubicBezTo>
                  <a:pt x="2462199" y="2016552"/>
                  <a:pt x="2471450" y="2037366"/>
                  <a:pt x="2489271" y="2053895"/>
                </a:cubicBezTo>
                <a:cubicBezTo>
                  <a:pt x="2507092" y="2070423"/>
                  <a:pt x="2529402" y="2078993"/>
                  <a:pt x="2556201" y="2079606"/>
                </a:cubicBezTo>
                <a:cubicBezTo>
                  <a:pt x="2583046" y="2078993"/>
                  <a:pt x="2605538" y="2070423"/>
                  <a:pt x="2623676" y="2053895"/>
                </a:cubicBezTo>
                <a:cubicBezTo>
                  <a:pt x="2641815" y="2037366"/>
                  <a:pt x="2651247" y="2016552"/>
                  <a:pt x="2651972" y="1991453"/>
                </a:cubicBezTo>
                <a:cubicBezTo>
                  <a:pt x="2651247" y="1966354"/>
                  <a:pt x="2641815" y="1945540"/>
                  <a:pt x="2623676" y="1929011"/>
                </a:cubicBezTo>
                <a:cubicBezTo>
                  <a:pt x="2605538" y="1912483"/>
                  <a:pt x="2583046" y="1903912"/>
                  <a:pt x="2556201" y="1903300"/>
                </a:cubicBezTo>
                <a:close/>
                <a:moveTo>
                  <a:pt x="2451650" y="943359"/>
                </a:moveTo>
                <a:cubicBezTo>
                  <a:pt x="2487700" y="943994"/>
                  <a:pt x="2515180" y="958504"/>
                  <a:pt x="2534089" y="986891"/>
                </a:cubicBezTo>
                <a:cubicBezTo>
                  <a:pt x="2552998" y="1015278"/>
                  <a:pt x="2562521" y="1053731"/>
                  <a:pt x="2562657" y="1102252"/>
                </a:cubicBezTo>
                <a:cubicBezTo>
                  <a:pt x="2562521" y="1151815"/>
                  <a:pt x="2552998" y="1190903"/>
                  <a:pt x="2534089" y="1219516"/>
                </a:cubicBezTo>
                <a:cubicBezTo>
                  <a:pt x="2515180" y="1248130"/>
                  <a:pt x="2487700" y="1262731"/>
                  <a:pt x="2451650" y="1263321"/>
                </a:cubicBezTo>
                <a:cubicBezTo>
                  <a:pt x="2416030" y="1262731"/>
                  <a:pt x="2388505" y="1248130"/>
                  <a:pt x="2369074" y="1219516"/>
                </a:cubicBezTo>
                <a:cubicBezTo>
                  <a:pt x="2349644" y="1190903"/>
                  <a:pt x="2339804" y="1151815"/>
                  <a:pt x="2339554" y="1102252"/>
                </a:cubicBezTo>
                <a:cubicBezTo>
                  <a:pt x="2339804" y="1052779"/>
                  <a:pt x="2349644" y="1014053"/>
                  <a:pt x="2369074" y="986075"/>
                </a:cubicBezTo>
                <a:cubicBezTo>
                  <a:pt x="2388505" y="958096"/>
                  <a:pt x="2416030" y="943858"/>
                  <a:pt x="2451650" y="943359"/>
                </a:cubicBezTo>
                <a:close/>
                <a:moveTo>
                  <a:pt x="1765850" y="943359"/>
                </a:moveTo>
                <a:cubicBezTo>
                  <a:pt x="1801900" y="943994"/>
                  <a:pt x="1829380" y="958504"/>
                  <a:pt x="1848289" y="986891"/>
                </a:cubicBezTo>
                <a:cubicBezTo>
                  <a:pt x="1867198" y="1015278"/>
                  <a:pt x="1876721" y="1053731"/>
                  <a:pt x="1876857" y="1102252"/>
                </a:cubicBezTo>
                <a:cubicBezTo>
                  <a:pt x="1876721" y="1151815"/>
                  <a:pt x="1867198" y="1190903"/>
                  <a:pt x="1848289" y="1219516"/>
                </a:cubicBezTo>
                <a:cubicBezTo>
                  <a:pt x="1829380" y="1248130"/>
                  <a:pt x="1801900" y="1262731"/>
                  <a:pt x="1765850" y="1263321"/>
                </a:cubicBezTo>
                <a:cubicBezTo>
                  <a:pt x="1730230" y="1262731"/>
                  <a:pt x="1702705" y="1248130"/>
                  <a:pt x="1683274" y="1219516"/>
                </a:cubicBezTo>
                <a:cubicBezTo>
                  <a:pt x="1663844" y="1190903"/>
                  <a:pt x="1654004" y="1151815"/>
                  <a:pt x="1653754" y="1102252"/>
                </a:cubicBezTo>
                <a:cubicBezTo>
                  <a:pt x="1654004" y="1052779"/>
                  <a:pt x="1663844" y="1014053"/>
                  <a:pt x="1683274" y="986075"/>
                </a:cubicBezTo>
                <a:cubicBezTo>
                  <a:pt x="1702705" y="958096"/>
                  <a:pt x="1730230" y="943858"/>
                  <a:pt x="1765850" y="943359"/>
                </a:cubicBezTo>
                <a:close/>
                <a:moveTo>
                  <a:pt x="997031" y="805144"/>
                </a:moveTo>
                <a:lnTo>
                  <a:pt x="1003561" y="805144"/>
                </a:lnTo>
                <a:lnTo>
                  <a:pt x="1092802" y="1088104"/>
                </a:lnTo>
                <a:lnTo>
                  <a:pt x="907790" y="1088104"/>
                </a:lnTo>
                <a:close/>
                <a:moveTo>
                  <a:pt x="2514771" y="799702"/>
                </a:moveTo>
                <a:cubicBezTo>
                  <a:pt x="2483654" y="800059"/>
                  <a:pt x="2457011" y="805513"/>
                  <a:pt x="2434841" y="816067"/>
                </a:cubicBezTo>
                <a:cubicBezTo>
                  <a:pt x="2412672" y="826621"/>
                  <a:pt x="2394493" y="840138"/>
                  <a:pt x="2380305" y="856617"/>
                </a:cubicBezTo>
                <a:cubicBezTo>
                  <a:pt x="2366117" y="873096"/>
                  <a:pt x="2355435" y="890401"/>
                  <a:pt x="2348261" y="908533"/>
                </a:cubicBezTo>
                <a:lnTo>
                  <a:pt x="2341731" y="908533"/>
                </a:lnTo>
                <a:lnTo>
                  <a:pt x="2341731" y="807321"/>
                </a:lnTo>
                <a:lnTo>
                  <a:pt x="2159984" y="807321"/>
                </a:lnTo>
                <a:lnTo>
                  <a:pt x="2159984" y="1620285"/>
                </a:lnTo>
                <a:lnTo>
                  <a:pt x="2343907" y="1620285"/>
                </a:lnTo>
                <a:lnTo>
                  <a:pt x="2343907" y="1302500"/>
                </a:lnTo>
                <a:lnTo>
                  <a:pt x="2348261" y="1302500"/>
                </a:lnTo>
                <a:cubicBezTo>
                  <a:pt x="2355818" y="1320578"/>
                  <a:pt x="2366822" y="1337507"/>
                  <a:pt x="2381273" y="1353287"/>
                </a:cubicBezTo>
                <a:cubicBezTo>
                  <a:pt x="2395723" y="1369068"/>
                  <a:pt x="2413982" y="1381885"/>
                  <a:pt x="2436051" y="1391741"/>
                </a:cubicBezTo>
                <a:cubicBezTo>
                  <a:pt x="2458119" y="1401596"/>
                  <a:pt x="2484359" y="1406675"/>
                  <a:pt x="2514771" y="1406977"/>
                </a:cubicBezTo>
                <a:cubicBezTo>
                  <a:pt x="2558801" y="1406937"/>
                  <a:pt x="2598558" y="1395530"/>
                  <a:pt x="2634042" y="1372756"/>
                </a:cubicBezTo>
                <a:cubicBezTo>
                  <a:pt x="2669526" y="1349982"/>
                  <a:pt x="2697754" y="1316083"/>
                  <a:pt x="2718728" y="1271060"/>
                </a:cubicBezTo>
                <a:cubicBezTo>
                  <a:pt x="2739701" y="1226036"/>
                  <a:pt x="2750436" y="1170130"/>
                  <a:pt x="2750934" y="1103340"/>
                </a:cubicBezTo>
                <a:cubicBezTo>
                  <a:pt x="2750336" y="1034152"/>
                  <a:pt x="2739197" y="977116"/>
                  <a:pt x="2717519" y="932234"/>
                </a:cubicBezTo>
                <a:cubicBezTo>
                  <a:pt x="2695840" y="887352"/>
                  <a:pt x="2667208" y="854017"/>
                  <a:pt x="2631623" y="832231"/>
                </a:cubicBezTo>
                <a:cubicBezTo>
                  <a:pt x="2596038" y="810445"/>
                  <a:pt x="2557088" y="799602"/>
                  <a:pt x="2514771" y="799702"/>
                </a:cubicBezTo>
                <a:close/>
                <a:moveTo>
                  <a:pt x="1828971" y="799702"/>
                </a:moveTo>
                <a:cubicBezTo>
                  <a:pt x="1797854" y="800059"/>
                  <a:pt x="1771211" y="805513"/>
                  <a:pt x="1749041" y="816067"/>
                </a:cubicBezTo>
                <a:cubicBezTo>
                  <a:pt x="1726872" y="826621"/>
                  <a:pt x="1708693" y="840138"/>
                  <a:pt x="1694505" y="856617"/>
                </a:cubicBezTo>
                <a:cubicBezTo>
                  <a:pt x="1680317" y="873096"/>
                  <a:pt x="1669635" y="890401"/>
                  <a:pt x="1662461" y="908533"/>
                </a:cubicBezTo>
                <a:lnTo>
                  <a:pt x="1655931" y="908533"/>
                </a:lnTo>
                <a:lnTo>
                  <a:pt x="1655931" y="807321"/>
                </a:lnTo>
                <a:lnTo>
                  <a:pt x="1474184" y="807321"/>
                </a:lnTo>
                <a:lnTo>
                  <a:pt x="1474184" y="1620285"/>
                </a:lnTo>
                <a:lnTo>
                  <a:pt x="1658107" y="1620285"/>
                </a:lnTo>
                <a:lnTo>
                  <a:pt x="1658107" y="1302500"/>
                </a:lnTo>
                <a:lnTo>
                  <a:pt x="1662461" y="1302500"/>
                </a:lnTo>
                <a:cubicBezTo>
                  <a:pt x="1670018" y="1320578"/>
                  <a:pt x="1681022" y="1337507"/>
                  <a:pt x="1695472" y="1353287"/>
                </a:cubicBezTo>
                <a:cubicBezTo>
                  <a:pt x="1709923" y="1369068"/>
                  <a:pt x="1728182" y="1381885"/>
                  <a:pt x="1750251" y="1391741"/>
                </a:cubicBezTo>
                <a:cubicBezTo>
                  <a:pt x="1772319" y="1401596"/>
                  <a:pt x="1798559" y="1406675"/>
                  <a:pt x="1828971" y="1406977"/>
                </a:cubicBezTo>
                <a:cubicBezTo>
                  <a:pt x="1873001" y="1406937"/>
                  <a:pt x="1912758" y="1395530"/>
                  <a:pt x="1948242" y="1372756"/>
                </a:cubicBezTo>
                <a:cubicBezTo>
                  <a:pt x="1983726" y="1349982"/>
                  <a:pt x="2011955" y="1316083"/>
                  <a:pt x="2032928" y="1271060"/>
                </a:cubicBezTo>
                <a:cubicBezTo>
                  <a:pt x="2053901" y="1226036"/>
                  <a:pt x="2064637" y="1170130"/>
                  <a:pt x="2065134" y="1103340"/>
                </a:cubicBezTo>
                <a:cubicBezTo>
                  <a:pt x="2064536" y="1034152"/>
                  <a:pt x="2053398" y="977116"/>
                  <a:pt x="2031719" y="932234"/>
                </a:cubicBezTo>
                <a:cubicBezTo>
                  <a:pt x="2010040" y="887352"/>
                  <a:pt x="1981408" y="854017"/>
                  <a:pt x="1945823" y="832231"/>
                </a:cubicBezTo>
                <a:cubicBezTo>
                  <a:pt x="1910238" y="810445"/>
                  <a:pt x="1871288" y="799602"/>
                  <a:pt x="1828971" y="799702"/>
                </a:cubicBezTo>
                <a:close/>
                <a:moveTo>
                  <a:pt x="877318" y="610337"/>
                </a:moveTo>
                <a:lnTo>
                  <a:pt x="609595" y="1398270"/>
                </a:lnTo>
                <a:lnTo>
                  <a:pt x="809843" y="1398270"/>
                </a:lnTo>
                <a:lnTo>
                  <a:pt x="863170" y="1229583"/>
                </a:lnTo>
                <a:lnTo>
                  <a:pt x="1137423" y="1229583"/>
                </a:lnTo>
                <a:lnTo>
                  <a:pt x="1190750" y="1398270"/>
                </a:lnTo>
                <a:lnTo>
                  <a:pt x="1389910" y="1398270"/>
                </a:lnTo>
                <a:lnTo>
                  <a:pt x="1123275" y="610337"/>
                </a:lnTo>
                <a:close/>
                <a:moveTo>
                  <a:pt x="0" y="0"/>
                </a:moveTo>
                <a:lnTo>
                  <a:pt x="6591300" y="0"/>
                </a:lnTo>
                <a:lnTo>
                  <a:pt x="6591300" y="13833985"/>
                </a:lnTo>
                <a:lnTo>
                  <a:pt x="0" y="138339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45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09819-1E3D-523F-4398-60A400A24B4B}"/>
              </a:ext>
            </a:extLst>
          </p:cNvPr>
          <p:cNvSpPr txBox="1"/>
          <p:nvPr/>
        </p:nvSpPr>
        <p:spPr>
          <a:xfrm>
            <a:off x="0" y="-1574800"/>
            <a:ext cx="12192000" cy="5524500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altLang="ko-KR" dirty="0">
                <a:blipFill>
                  <a:blip r:embed="rId2"/>
                  <a:stretch>
                    <a:fillRect/>
                  </a:stretch>
                </a:blip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----------------</a:t>
            </a:r>
            <a:endParaRPr lang="ko-KR" altLang="en-US" dirty="0">
              <a:blipFill>
                <a:blip r:embed="rId2"/>
                <a:stretch>
                  <a:fillRect/>
                </a:stretch>
              </a:blip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C7ACD-E997-0277-644E-396A9EDAF81A}"/>
              </a:ext>
            </a:extLst>
          </p:cNvPr>
          <p:cNvSpPr txBox="1"/>
          <p:nvPr/>
        </p:nvSpPr>
        <p:spPr>
          <a:xfrm>
            <a:off x="431800" y="3441868"/>
            <a:ext cx="2279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1. </a:t>
            </a:r>
            <a:r>
              <a:rPr lang="ko-KR" altLang="en-US" sz="6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65475-79B2-405C-9869-AFF00E50EE7B}"/>
              </a:ext>
            </a:extLst>
          </p:cNvPr>
          <p:cNvSpPr txBox="1"/>
          <p:nvPr/>
        </p:nvSpPr>
        <p:spPr>
          <a:xfrm>
            <a:off x="431800" y="4686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아무내용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 인분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삼인분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사인분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두번째 내용은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육인분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 번째는 칠 팔 구 십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십이인분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쭉쭉쭉쭉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내용을 써 갈기면 됩니다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934496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2C7ACD-E997-0277-644E-396A9EDAF81A}"/>
              </a:ext>
            </a:extLst>
          </p:cNvPr>
          <p:cNvSpPr txBox="1"/>
          <p:nvPr/>
        </p:nvSpPr>
        <p:spPr>
          <a:xfrm>
            <a:off x="5352143" y="515510"/>
            <a:ext cx="2387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2. </a:t>
            </a:r>
            <a:r>
              <a:rPr lang="ko-KR" altLang="en-US" sz="6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65475-79B2-405C-9869-AFF00E50EE7B}"/>
              </a:ext>
            </a:extLst>
          </p:cNvPr>
          <p:cNvSpPr txBox="1"/>
          <p:nvPr/>
        </p:nvSpPr>
        <p:spPr>
          <a:xfrm>
            <a:off x="5352143" y="168184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아무내용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 인분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삼인분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사인분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두번째 내용은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육인분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 번째는 칠 팔 구 십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십이인분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쭉쭉쭉쭉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내용을 써 갈기면 됩니다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142EF-CAB7-021C-E67A-6BE5A186F8AD}"/>
              </a:ext>
            </a:extLst>
          </p:cNvPr>
          <p:cNvSpPr txBox="1"/>
          <p:nvPr/>
        </p:nvSpPr>
        <p:spPr>
          <a:xfrm>
            <a:off x="0" y="2906513"/>
            <a:ext cx="12192000" cy="5524500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altLang="ko-KR" dirty="0">
                <a:blipFill>
                  <a:blip r:embed="rId2"/>
                  <a:stretch>
                    <a:fillRect/>
                  </a:stretch>
                </a:blip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----------------</a:t>
            </a:r>
            <a:endParaRPr lang="ko-KR" altLang="en-US" dirty="0">
              <a:blipFill>
                <a:blip r:embed="rId2"/>
                <a:stretch>
                  <a:fillRect/>
                </a:stretch>
              </a:blip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18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409819-1E3D-523F-4398-60A400A24B4B}"/>
              </a:ext>
            </a:extLst>
          </p:cNvPr>
          <p:cNvSpPr txBox="1"/>
          <p:nvPr/>
        </p:nvSpPr>
        <p:spPr>
          <a:xfrm>
            <a:off x="0" y="-1574800"/>
            <a:ext cx="12192000" cy="5524500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US" altLang="ko-KR" dirty="0">
                <a:blipFill>
                  <a:blip r:embed="rId2"/>
                  <a:stretch>
                    <a:fillRect/>
                  </a:stretch>
                </a:blip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----------------</a:t>
            </a:r>
            <a:endParaRPr lang="ko-KR" altLang="en-US" dirty="0">
              <a:blipFill>
                <a:blip r:embed="rId2"/>
                <a:stretch>
                  <a:fillRect/>
                </a:stretch>
              </a:blip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C7ACD-E997-0277-644E-396A9EDAF81A}"/>
              </a:ext>
            </a:extLst>
          </p:cNvPr>
          <p:cNvSpPr txBox="1"/>
          <p:nvPr/>
        </p:nvSpPr>
        <p:spPr>
          <a:xfrm>
            <a:off x="431800" y="3441868"/>
            <a:ext cx="2408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3. </a:t>
            </a:r>
            <a:r>
              <a:rPr lang="ko-KR" altLang="en-US" sz="6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65475-79B2-405C-9869-AFF00E50EE7B}"/>
              </a:ext>
            </a:extLst>
          </p:cNvPr>
          <p:cNvSpPr txBox="1"/>
          <p:nvPr/>
        </p:nvSpPr>
        <p:spPr>
          <a:xfrm>
            <a:off x="431800" y="46863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아무내용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일 인분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삼인분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사인분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두번째 내용은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육인분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 번째는 칠 팔 구 십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십이인분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쭉쭉쭉쭉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내용을 써 갈기면 됩니다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066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9ED8954-DF3B-C62F-CFEA-98DFEB25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앱 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2710D22-537A-D1C1-6C7D-00CA6D4D8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앱 내용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디자인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뭐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어쩌고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저쩌고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이런저런 것들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304887-65E8-FE7B-62A1-BA953661B62B}"/>
              </a:ext>
            </a:extLst>
          </p:cNvPr>
          <p:cNvSpPr/>
          <p:nvPr/>
        </p:nvSpPr>
        <p:spPr>
          <a:xfrm>
            <a:off x="7634514" y="243114"/>
            <a:ext cx="3717698" cy="63717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것은 앱 </a:t>
            </a:r>
            <a:r>
              <a:rPr lang="ko-KR" altLang="en-US" dirty="0" err="1"/>
              <a:t>목업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97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 descr="가구, 벽, 주방 및 식당 테이블, 실내이(가) 표시된 사진&#10;&#10;자동 생성된 설명">
            <a:extLst>
              <a:ext uri="{FF2B5EF4-FFF2-40B4-BE49-F238E27FC236}">
                <a16:creationId xmlns:a16="http://schemas.microsoft.com/office/drawing/2014/main" id="{A4DC96E9-8394-DBC8-A49B-F2CB5BD67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2" b="3128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C419CD0D-3B62-39B4-09EE-D5EA8C33AB05}"/>
              </a:ext>
            </a:extLst>
          </p:cNvPr>
          <p:cNvSpPr/>
          <p:nvPr/>
        </p:nvSpPr>
        <p:spPr>
          <a:xfrm>
            <a:off x="5600700" y="-58994"/>
            <a:ext cx="6591300" cy="13833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6952D1-2A59-A90B-D8A1-6A727296CAEF}"/>
              </a:ext>
            </a:extLst>
          </p:cNvPr>
          <p:cNvSpPr txBox="1"/>
          <p:nvPr/>
        </p:nvSpPr>
        <p:spPr>
          <a:xfrm>
            <a:off x="6096000" y="226757"/>
            <a:ext cx="5753100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App</a:t>
            </a:r>
            <a:r>
              <a:rPr lang="ko-KR" altLang="en-US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Project</a:t>
            </a:r>
            <a:endParaRPr lang="ko-KR" altLang="en-US" sz="88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EBEA3A-34E3-AA05-2528-2596D59DC778}"/>
              </a:ext>
            </a:extLst>
          </p:cNvPr>
          <p:cNvSpPr txBox="1"/>
          <p:nvPr/>
        </p:nvSpPr>
        <p:spPr>
          <a:xfrm>
            <a:off x="6096000" y="3027524"/>
            <a:ext cx="57531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Café</a:t>
            </a:r>
            <a:endParaRPr lang="ko-KR" altLang="en-US" sz="6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B4F036-5626-CEB6-BADD-D796DFBCDD64}"/>
              </a:ext>
            </a:extLst>
          </p:cNvPr>
          <p:cNvSpPr txBox="1"/>
          <p:nvPr/>
        </p:nvSpPr>
        <p:spPr>
          <a:xfrm>
            <a:off x="6096000" y="5805371"/>
            <a:ext cx="57531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Designed by Coil</a:t>
            </a:r>
            <a:endParaRPr lang="ko-KR" altLang="en-US" sz="40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B9EBE9-286A-D50E-A469-D5440AD61B3A}"/>
              </a:ext>
            </a:extLst>
          </p:cNvPr>
          <p:cNvSpPr txBox="1"/>
          <p:nvPr/>
        </p:nvSpPr>
        <p:spPr>
          <a:xfrm>
            <a:off x="6096000" y="9593221"/>
            <a:ext cx="57531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2. </a:t>
            </a:r>
            <a:r>
              <a:rPr lang="ko-KR" altLang="en-US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3C5A8-4C0F-8BA7-200B-2E5F8CA4983E}"/>
              </a:ext>
            </a:extLst>
          </p:cNvPr>
          <p:cNvSpPr txBox="1"/>
          <p:nvPr/>
        </p:nvSpPr>
        <p:spPr>
          <a:xfrm>
            <a:off x="6096000" y="7502335"/>
            <a:ext cx="57531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1. </a:t>
            </a:r>
            <a:r>
              <a:rPr lang="ko-KR" altLang="en-US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E2A6-6D53-5A7C-FEFB-BBD6ED335510}"/>
              </a:ext>
            </a:extLst>
          </p:cNvPr>
          <p:cNvSpPr txBox="1"/>
          <p:nvPr/>
        </p:nvSpPr>
        <p:spPr>
          <a:xfrm>
            <a:off x="6096000" y="11684107"/>
            <a:ext cx="575310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3. </a:t>
            </a:r>
            <a:r>
              <a:rPr lang="ko-KR" altLang="en-US" sz="88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내용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CC55D-1DFC-117C-649A-4C56CBF87B33}"/>
              </a:ext>
            </a:extLst>
          </p:cNvPr>
          <p:cNvSpPr txBox="1"/>
          <p:nvPr/>
        </p:nvSpPr>
        <p:spPr>
          <a:xfrm>
            <a:off x="6096000" y="8686277"/>
            <a:ext cx="57531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- 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보조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57948-FDAA-45D3-009B-635FA050CEAA}"/>
              </a:ext>
            </a:extLst>
          </p:cNvPr>
          <p:cNvSpPr txBox="1"/>
          <p:nvPr/>
        </p:nvSpPr>
        <p:spPr>
          <a:xfrm>
            <a:off x="6096000" y="10747383"/>
            <a:ext cx="57531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- 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보조 내용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02C48-B144-9C3A-4881-8609ACD5D917}"/>
              </a:ext>
            </a:extLst>
          </p:cNvPr>
          <p:cNvSpPr txBox="1"/>
          <p:nvPr/>
        </p:nvSpPr>
        <p:spPr>
          <a:xfrm>
            <a:off x="6096000" y="12838269"/>
            <a:ext cx="57531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- </a:t>
            </a:r>
            <a:r>
              <a:rPr lang="ko-KR" altLang="en-US" sz="32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보조 내용</a:t>
            </a:r>
          </a:p>
        </p:txBody>
      </p:sp>
    </p:spTree>
    <p:extLst>
      <p:ext uri="{BB962C8B-B14F-4D97-AF65-F5344CB8AC3E}">
        <p14:creationId xmlns:p14="http://schemas.microsoft.com/office/powerpoint/2010/main" val="197539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124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앱 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 hyun</dc:creator>
  <cp:lastModifiedBy>Jae hyun</cp:lastModifiedBy>
  <cp:revision>1</cp:revision>
  <dcterms:created xsi:type="dcterms:W3CDTF">2024-08-07T15:23:31Z</dcterms:created>
  <dcterms:modified xsi:type="dcterms:W3CDTF">2024-08-07T16:20:23Z</dcterms:modified>
</cp:coreProperties>
</file>