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3" r:id="rId5"/>
    <p:sldId id="264" r:id="rId6"/>
    <p:sldId id="265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3FEC0-4CE8-48A8-8A5B-68927AA309E3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DA67-8389-402D-81C8-B57A323026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9DA67-8389-402D-81C8-B57A323026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96E5-2A23-4152-8201-5BD1567480E9}" type="datetimeFigureOut">
              <a:rPr lang="ko-KR" altLang="en-US" smtClean="0"/>
              <a:pPr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B90-CB0C-4047-AEB0-5A0BB5B50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MAM </a:t>
            </a:r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0025"/>
            <a:ext cx="6829425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752475"/>
            <a:ext cx="87153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628650"/>
            <a:ext cx="87725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752475"/>
            <a:ext cx="87725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439"/>
            <a:ext cx="9112739" cy="58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9075"/>
            <a:ext cx="104108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438"/>
            <a:ext cx="1041082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9550"/>
            <a:ext cx="97536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12</Words>
  <Application>Microsoft Office PowerPoint</Application>
  <PresentationFormat>On-screen Show (4:3)</PresentationFormat>
  <Paragraphs>10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MAM UML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 Storyboard</dc:title>
  <dc:creator>willee</dc:creator>
  <cp:lastModifiedBy>Will Kim</cp:lastModifiedBy>
  <cp:revision>94</cp:revision>
  <dcterms:created xsi:type="dcterms:W3CDTF">2014-04-07T02:27:26Z</dcterms:created>
  <dcterms:modified xsi:type="dcterms:W3CDTF">2014-04-15T09:30:14Z</dcterms:modified>
</cp:coreProperties>
</file>