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3FEC0-4CE8-48A8-8A5B-68927AA309E3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DA67-8389-402D-81C8-B57A323026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96E5-2A23-4152-8201-5BD1567480E9}" type="datetimeFigureOut">
              <a:rPr lang="ko-KR" altLang="en-US" smtClean="0"/>
              <a:pPr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server.mam.go.kr/image/i01023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m.or.kr/tagimgclick.jsp?url=tagimg00000111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.or.kr/imgclick.jsp?url=img001s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m.or.kr/tagimgclick.jsp?url=tagimg00000111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.or.kr/imgclick.jsp?url=img001s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server.mam.go.kr/video/v102345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m.or.kr/servicePage.jsp?cid=g" TargetMode="External"/><Relationship Id="rId4" Type="http://schemas.openxmlformats.org/officeDocument/2006/relationships/hyperlink" Target="http://www.mam.or.kr/imgclick.jsp?url=img001s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.or.kr/imgclick.jsp?url=img001s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m.or.kr/servicePage.jsp?cid=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orean.visitkorea.or.kr/kor/inut/where/where_main_search.jsp?areaCode=&amp;cid=1252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rean.visitkorea.or.kr/kor/inut/w_stay/w_stay_view.jsp?cid=1045657" TargetMode="External"/><Relationship Id="rId5" Type="http://schemas.openxmlformats.org/officeDocument/2006/relationships/hyperlink" Target="http://korean.visitkorea.or.kr/kor/inut/where/festival/festival.jsp?cid=1913275" TargetMode="External"/><Relationship Id="rId4" Type="http://schemas.openxmlformats.org/officeDocument/2006/relationships/hyperlink" Target="http://korean.visitkorea.or.kr/kor/inut/food/w_taste_list.jsp?cid=8727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MAM Protocol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9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</a:t>
            </a:r>
            <a:r>
              <a:rPr lang="ko-KR" altLang="en-US" dirty="0" smtClean="0"/>
              <a:t>이미지 태그 목록 요청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RequestTagListByURL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ImageURL</a:t>
            </a:r>
            <a:r>
              <a:rPr lang="en-US" altLang="ko-KR" sz="1200" dirty="0" smtClean="0"/>
              <a:t>” : 	“</a:t>
            </a:r>
            <a:r>
              <a:rPr lang="en-US" altLang="ko-KR" sz="1200" dirty="0" smtClean="0">
                <a:hlinkClick r:id="rId3"/>
              </a:rPr>
              <a:t>http://mediaserver.mam.go.kr/image/i010230.png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 smtClean="0"/>
              <a:t>	“Count”, 		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Num_TagList</a:t>
            </a:r>
            <a:r>
              <a:rPr lang="en-US" altLang="ko-KR" sz="1200" dirty="0" smtClean="0"/>
              <a:t>”: 2,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TagList</a:t>
            </a:r>
            <a:r>
              <a:rPr lang="en-US" altLang="ko-KR" sz="1200" dirty="0" smtClean="0"/>
              <a:t>” : [ {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ImgTagName</a:t>
            </a:r>
            <a:r>
              <a:rPr lang="en-US" altLang="ko-KR" sz="1200" dirty="0" smtClean="0"/>
              <a:t>”: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 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ImgTagThumbURL</a:t>
            </a:r>
            <a:r>
              <a:rPr lang="en-US" altLang="ko-KR" sz="1200" dirty="0" smtClean="0"/>
              <a:t>”: 	”</a:t>
            </a:r>
            <a:r>
              <a:rPr lang="en-US" altLang="ko-KR" sz="1200" dirty="0" smtClean="0">
                <a:hlinkClick r:id="rId4"/>
              </a:rPr>
              <a:t>http://www.mam.or.kr/tagimgclick.jsp?url=tagimg00000111.png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	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ImgTagName</a:t>
            </a:r>
            <a:r>
              <a:rPr lang="en-US" altLang="ko-KR" sz="1200" dirty="0" smtClean="0"/>
              <a:t>”: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온천</a:t>
            </a:r>
            <a:r>
              <a:rPr lang="en-US" altLang="ko-KR" sz="1200" dirty="0" smtClean="0"/>
              <a:t>”, 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ImgTagThumbURL</a:t>
            </a:r>
            <a:r>
              <a:rPr lang="en-US" altLang="ko-KR" sz="1200" dirty="0" smtClean="0"/>
              <a:t>”: 	”</a:t>
            </a:r>
            <a:r>
              <a:rPr lang="en-US" altLang="ko-KR" sz="1200" dirty="0" smtClean="0">
                <a:hlinkClick r:id="rId4"/>
              </a:rPr>
              <a:t>http://www.mam.or.kr/tagimgclick.jsp?url=tagimg00000111.png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</a:t>
            </a:r>
            <a:r>
              <a:rPr lang="ko-KR" altLang="en-US" dirty="0" smtClean="0"/>
              <a:t>태그 기반 이미지 검색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SearchImagesByTag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ImgTagName</a:t>
            </a:r>
            <a:r>
              <a:rPr lang="en-US" altLang="ko-KR" sz="1200" dirty="0" smtClean="0"/>
              <a:t>” : 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PageNo</a:t>
            </a:r>
            <a:r>
              <a:rPr lang="en-US" altLang="ko-KR" sz="1200" dirty="0" smtClean="0"/>
              <a:t>”: 		1,</a:t>
            </a:r>
          </a:p>
          <a:p>
            <a:r>
              <a:rPr lang="en-US" altLang="ko-KR" sz="1200" dirty="0" smtClean="0"/>
              <a:t>	“Count”: 		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CurrentPageNo</a:t>
            </a:r>
            <a:r>
              <a:rPr lang="en-US" altLang="ko-KR" sz="1200" dirty="0" smtClean="0"/>
              <a:t>” : 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ListCount</a:t>
            </a:r>
            <a:r>
              <a:rPr lang="en-US" altLang="ko-KR" sz="1200" dirty="0" smtClean="0"/>
              <a:t>” :		2,	// </a:t>
            </a:r>
            <a:r>
              <a:rPr lang="en-US" altLang="ko-KR" sz="1200" dirty="0" err="1" smtClean="0"/>
              <a:t>SearchResult</a:t>
            </a:r>
            <a:r>
              <a:rPr lang="ko-KR" altLang="en-US" sz="1200" dirty="0" smtClean="0"/>
              <a:t>의 갯수</a:t>
            </a:r>
            <a:endParaRPr lang="en-US" altLang="ko-KR" sz="1200" dirty="0" smtClean="0"/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TotalPages</a:t>
            </a:r>
            <a:r>
              <a:rPr lang="en-US" altLang="ko-KR" sz="1200" dirty="0" smtClean="0"/>
              <a:t>” :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SearchResult</a:t>
            </a:r>
            <a:r>
              <a:rPr lang="en-US" altLang="ko-KR" sz="1200" dirty="0" smtClean="0"/>
              <a:t>” : [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ContentID</a:t>
            </a:r>
            <a:r>
              <a:rPr lang="en-US" altLang="ko-KR" sz="1200" dirty="0" smtClean="0"/>
              <a:t>” : “128555”,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ImgTag</a:t>
            </a:r>
            <a:r>
              <a:rPr lang="en-US" altLang="ko-KR" sz="1200" dirty="0" smtClean="0"/>
              <a:t>” :	“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ContentTitle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제주 산방산 탄산온천에 가다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ImgThumbURL</a:t>
            </a:r>
            <a:r>
              <a:rPr lang="en-US" altLang="ko-KR" sz="1200" dirty="0" smtClean="0"/>
              <a:t>”: </a:t>
            </a:r>
            <a:r>
              <a:rPr lang="en-US" altLang="ko-KR" sz="1200" dirty="0" smtClean="0">
                <a:hlinkClick r:id="rId3"/>
              </a:rPr>
              <a:t>http://www.mam.or.kr/imgclick.jsp?url=img001s.png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ImgOrgURL</a:t>
            </a:r>
            <a:r>
              <a:rPr lang="en-US" altLang="ko-KR" sz="1200" dirty="0" smtClean="0"/>
              <a:t>”: ”</a:t>
            </a:r>
            <a:r>
              <a:rPr lang="en-US" altLang="ko-KR" sz="1200" dirty="0" smtClean="0">
                <a:hlinkClick r:id="rId4"/>
              </a:rPr>
              <a:t>http://www.mam.or.kr/imgclick.jsp?url=img001o.png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ContentID</a:t>
            </a:r>
            <a:r>
              <a:rPr lang="en-US" altLang="ko-KR" sz="1200" dirty="0" smtClean="0"/>
              <a:t> : “127581”,</a:t>
            </a:r>
          </a:p>
          <a:p>
            <a:r>
              <a:rPr lang="en-US" altLang="ko-KR" sz="1200" dirty="0" smtClean="0"/>
              <a:t>			…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692696"/>
            <a:ext cx="38164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이슈 리스트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관광지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축제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식당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숙박 네가지 분류로 서비스 페이지 구성함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9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</a:t>
            </a:r>
            <a:r>
              <a:rPr lang="ko-KR" altLang="en-US" dirty="0" smtClean="0"/>
              <a:t>텍스트 태그 검색 요청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RequestTagListByText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InputText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휴양림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TagCount</a:t>
            </a:r>
            <a:r>
              <a:rPr lang="en-US" altLang="ko-KR" sz="1200" dirty="0" smtClean="0"/>
              <a:t>” : 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Num_TagList</a:t>
            </a:r>
            <a:r>
              <a:rPr lang="en-US" altLang="ko-KR" sz="1200" dirty="0" smtClean="0"/>
              <a:t>”: 2,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TagList</a:t>
            </a:r>
            <a:r>
              <a:rPr lang="en-US" altLang="ko-KR" sz="1200" dirty="0" smtClean="0"/>
              <a:t>” : [ {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TextTagName</a:t>
            </a:r>
            <a:r>
              <a:rPr lang="en-US" altLang="ko-KR" sz="1200" dirty="0" smtClean="0"/>
              <a:t>”: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 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	</a:t>
            </a:r>
          </a:p>
          <a:p>
            <a:r>
              <a:rPr lang="en-US" altLang="ko-KR" sz="1200" dirty="0" smtClean="0"/>
              <a:t>		“</a:t>
            </a:r>
            <a:r>
              <a:rPr lang="en-US" altLang="ko-KR" sz="1200" dirty="0" err="1" smtClean="0"/>
              <a:t>TextTagName</a:t>
            </a:r>
            <a:r>
              <a:rPr lang="en-US" altLang="ko-KR" sz="1200" dirty="0" smtClean="0"/>
              <a:t>”:	“</a:t>
            </a:r>
            <a:r>
              <a:rPr lang="ko-KR" altLang="en-US" sz="1200" dirty="0" smtClean="0"/>
              <a:t>휴양림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구조물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온천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9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</a:t>
            </a:r>
            <a:r>
              <a:rPr lang="ko-KR" altLang="en-US" dirty="0" smtClean="0"/>
              <a:t>태그 기반 텍스트 검색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64705"/>
            <a:ext cx="84249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SearchTextByTag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TxtTagName</a:t>
            </a:r>
            <a:r>
              <a:rPr lang="en-US" altLang="ko-KR" sz="1200" dirty="0" smtClean="0"/>
              <a:t>” : 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PageNo</a:t>
            </a:r>
            <a:r>
              <a:rPr lang="en-US" altLang="ko-KR" sz="1200" dirty="0" smtClean="0"/>
              <a:t>”: 		1,</a:t>
            </a:r>
          </a:p>
          <a:p>
            <a:r>
              <a:rPr lang="en-US" altLang="ko-KR" sz="1200" dirty="0" smtClean="0"/>
              <a:t>	“Count”: 		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CurrentPageNo</a:t>
            </a:r>
            <a:r>
              <a:rPr lang="en-US" altLang="ko-KR" sz="1200" dirty="0" smtClean="0"/>
              <a:t>” : 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ListCount</a:t>
            </a:r>
            <a:r>
              <a:rPr lang="en-US" altLang="ko-KR" sz="1200" dirty="0" smtClean="0"/>
              <a:t>” :		2,	// </a:t>
            </a:r>
            <a:r>
              <a:rPr lang="en-US" altLang="ko-KR" sz="1200" dirty="0" err="1" smtClean="0"/>
              <a:t>SearchResult</a:t>
            </a:r>
            <a:r>
              <a:rPr lang="ko-KR" altLang="en-US" sz="1200" dirty="0" smtClean="0"/>
              <a:t>의 갯수</a:t>
            </a:r>
            <a:endParaRPr lang="en-US" altLang="ko-KR" sz="1200" dirty="0" smtClean="0"/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TotalPages</a:t>
            </a:r>
            <a:r>
              <a:rPr lang="en-US" altLang="ko-KR" sz="1200" dirty="0" smtClean="0"/>
              <a:t>” :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SearchResult</a:t>
            </a:r>
            <a:r>
              <a:rPr lang="en-US" altLang="ko-KR" sz="1200" dirty="0" smtClean="0"/>
              <a:t>” : [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ContentID</a:t>
            </a:r>
            <a:r>
              <a:rPr lang="en-US" altLang="ko-KR" sz="1200" dirty="0" smtClean="0"/>
              <a:t>” : “128555”,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TxtTag</a:t>
            </a:r>
            <a:r>
              <a:rPr lang="en-US" altLang="ko-KR" sz="1200" dirty="0" smtClean="0"/>
              <a:t>” :	“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ContentTitle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제주 산방산 탄산온천에 가다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ContentOverview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산방산 온천은 三島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마라도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가파도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형제도</a:t>
            </a:r>
            <a:r>
              <a:rPr lang="en-US" altLang="ko-KR" sz="1200" dirty="0" smtClean="0"/>
              <a:t>)…”,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TxtThumbURL</a:t>
            </a:r>
            <a:r>
              <a:rPr lang="en-US" altLang="ko-KR" sz="1200" dirty="0" smtClean="0"/>
              <a:t>”: ”</a:t>
            </a:r>
            <a:r>
              <a:rPr lang="en-US" altLang="ko-KR" sz="1200" dirty="0" smtClean="0">
                <a:hlinkClick r:id="rId3"/>
              </a:rPr>
              <a:t>http://www.mam.or.kr/imgclick.jsp?url=img001s.png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ContentID</a:t>
            </a:r>
            <a:r>
              <a:rPr lang="en-US" altLang="ko-KR" sz="1200" dirty="0" smtClean="0"/>
              <a:t> : “127581”,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ServiceType</a:t>
            </a:r>
            <a:r>
              <a:rPr lang="en-US" altLang="ko-KR" sz="1200" dirty="0" smtClean="0"/>
              <a:t>: “Content”,</a:t>
            </a:r>
          </a:p>
          <a:p>
            <a:r>
              <a:rPr lang="en-US" altLang="ko-KR" sz="1200" dirty="0" smtClean="0"/>
              <a:t>			…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DNA</a:t>
            </a:r>
            <a:r>
              <a:rPr lang="ko-KR" altLang="en-US" dirty="0" smtClean="0"/>
              <a:t>기반 동영상 검색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SearchByVideoURL</a:t>
            </a:r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VideoURL</a:t>
            </a:r>
            <a:r>
              <a:rPr lang="en-US" altLang="ko-KR" sz="1200" dirty="0" smtClean="0"/>
              <a:t>” : </a:t>
            </a:r>
            <a:r>
              <a:rPr lang="en-US" altLang="ko-KR" sz="1200" dirty="0" smtClean="0">
                <a:hlinkClick r:id="rId3"/>
              </a:rPr>
              <a:t>http://mediaserver.mam.go.kr/video/v102345.mp4</a:t>
            </a:r>
            <a:endParaRPr lang="en-US" altLang="ko-KR" sz="1200" dirty="0" smtClean="0"/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PageNo</a:t>
            </a:r>
            <a:r>
              <a:rPr lang="en-US" altLang="ko-KR" sz="1200" dirty="0" smtClean="0"/>
              <a:t>” : 1,</a:t>
            </a:r>
          </a:p>
          <a:p>
            <a:r>
              <a:rPr lang="en-US" altLang="ko-KR" sz="1200" dirty="0" smtClean="0"/>
              <a:t>	“Count” : 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CurrentPageNo</a:t>
            </a:r>
            <a:r>
              <a:rPr lang="en-US" altLang="ko-KR" sz="1200" dirty="0" smtClean="0"/>
              <a:t>” : 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ListCount</a:t>
            </a:r>
            <a:r>
              <a:rPr lang="en-US" altLang="ko-KR" sz="1200" dirty="0" smtClean="0"/>
              <a:t>” :		2,	// </a:t>
            </a:r>
            <a:r>
              <a:rPr lang="en-US" altLang="ko-KR" sz="1200" dirty="0" err="1" smtClean="0"/>
              <a:t>SearchResult</a:t>
            </a:r>
            <a:r>
              <a:rPr lang="ko-KR" altLang="en-US" sz="1200" dirty="0" smtClean="0"/>
              <a:t>의 갯수</a:t>
            </a:r>
            <a:endParaRPr lang="en-US" altLang="ko-KR" sz="1200" dirty="0" smtClean="0"/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TotalPages</a:t>
            </a:r>
            <a:r>
              <a:rPr lang="en-US" altLang="ko-KR" sz="1200" dirty="0" smtClean="0"/>
              <a:t>” :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SearchResult</a:t>
            </a:r>
            <a:r>
              <a:rPr lang="en-US" altLang="ko-KR" sz="1200" dirty="0" smtClean="0"/>
              <a:t>” : [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ContentTitle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제주 산방산 탄산온천에 가다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ContentOverview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산방산 온천은 三島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마라도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가파도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형제도</a:t>
            </a:r>
            <a:r>
              <a:rPr lang="en-US" altLang="ko-KR" sz="1200" dirty="0" smtClean="0"/>
              <a:t>)…”,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TxtThumbURL</a:t>
            </a:r>
            <a:r>
              <a:rPr lang="en-US" altLang="ko-KR" sz="1200" dirty="0" smtClean="0"/>
              <a:t>”: </a:t>
            </a:r>
            <a:r>
              <a:rPr lang="en-US" altLang="ko-KR" sz="1200" dirty="0" smtClean="0">
                <a:hlinkClick r:id="rId4"/>
              </a:rPr>
              <a:t>http://www.mam.or.kr/imgclick.jsp?url=img001s.png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TxtOrgURL</a:t>
            </a:r>
            <a:r>
              <a:rPr lang="en-US" altLang="ko-KR" sz="1200" dirty="0" smtClean="0"/>
              <a:t>”: ”</a:t>
            </a:r>
            <a:r>
              <a:rPr lang="en-US" altLang="ko-KR" sz="1200" dirty="0" smtClean="0">
                <a:hlinkClick r:id="rId5"/>
              </a:rPr>
              <a:t>http://www.mam.or.kr/servicePage.jsp?cid=128555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…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550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Protocol – </a:t>
            </a:r>
            <a:r>
              <a:rPr lang="ko-KR" altLang="en-US" dirty="0" smtClean="0"/>
              <a:t>텍스트 태그 기반 동영상 검색 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</a:p>
          <a:p>
            <a:r>
              <a:rPr lang="en-US" altLang="ko-KR" sz="1200" dirty="0" err="1" smtClean="0"/>
              <a:t>SearchTextByTag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Request: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TxtTagName</a:t>
            </a:r>
            <a:r>
              <a:rPr lang="en-US" altLang="ko-KR" sz="1200" dirty="0" smtClean="0"/>
              <a:t>” : 	“</a:t>
            </a:r>
            <a:r>
              <a:rPr lang="ko-KR" altLang="en-US" sz="1200" dirty="0" smtClean="0"/>
              <a:t>제주도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산방산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탄산온천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PageNo</a:t>
            </a:r>
            <a:r>
              <a:rPr lang="en-US" altLang="ko-KR" sz="1200" dirty="0" smtClean="0"/>
              <a:t>”: 		1,</a:t>
            </a:r>
          </a:p>
          <a:p>
            <a:r>
              <a:rPr lang="en-US" altLang="ko-KR" sz="1200" dirty="0" smtClean="0"/>
              <a:t>	“Count”: 		10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Response: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CurrentPageNo</a:t>
            </a:r>
            <a:r>
              <a:rPr lang="en-US" altLang="ko-KR" sz="1200" dirty="0" smtClean="0"/>
              <a:t>” : 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ListCount</a:t>
            </a:r>
            <a:r>
              <a:rPr lang="en-US" altLang="ko-KR" sz="1200" dirty="0" smtClean="0"/>
              <a:t>” :		2,	// </a:t>
            </a:r>
            <a:r>
              <a:rPr lang="en-US" altLang="ko-KR" sz="1200" dirty="0" err="1" smtClean="0"/>
              <a:t>SearchResult</a:t>
            </a:r>
            <a:r>
              <a:rPr lang="ko-KR" altLang="en-US" sz="1200" dirty="0" smtClean="0"/>
              <a:t>의 갯수</a:t>
            </a:r>
            <a:endParaRPr lang="en-US" altLang="ko-KR" sz="1200" dirty="0" smtClean="0"/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TotalPages</a:t>
            </a:r>
            <a:r>
              <a:rPr lang="en-US" altLang="ko-KR" sz="1200" dirty="0" smtClean="0"/>
              <a:t>” :	1,</a:t>
            </a:r>
          </a:p>
          <a:p>
            <a:r>
              <a:rPr lang="en-US" altLang="ko-KR" sz="1200" dirty="0" smtClean="0"/>
              <a:t>	“</a:t>
            </a:r>
            <a:r>
              <a:rPr lang="en-US" altLang="ko-KR" sz="1200" dirty="0" err="1" smtClean="0"/>
              <a:t>SearchResult</a:t>
            </a:r>
            <a:r>
              <a:rPr lang="en-US" altLang="ko-KR" sz="1200" dirty="0" smtClean="0"/>
              <a:t>” : [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ContentTitle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제주 산방산 탄산온천에 가다</a:t>
            </a:r>
            <a:r>
              <a:rPr lang="en-US" altLang="ko-KR" sz="1200" dirty="0" smtClean="0"/>
              <a:t>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ContentOverview</a:t>
            </a:r>
            <a:r>
              <a:rPr lang="en-US" altLang="ko-KR" sz="1200" dirty="0" smtClean="0"/>
              <a:t>” : “</a:t>
            </a:r>
            <a:r>
              <a:rPr lang="ko-KR" altLang="en-US" sz="1200" dirty="0" smtClean="0"/>
              <a:t>산방산 온천은 三島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마라도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가파도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형제도</a:t>
            </a:r>
            <a:r>
              <a:rPr lang="en-US" altLang="ko-KR" sz="1200" dirty="0" smtClean="0"/>
              <a:t>)…”,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TxtThumbURL</a:t>
            </a:r>
            <a:r>
              <a:rPr lang="en-US" altLang="ko-KR" sz="1200" dirty="0" smtClean="0"/>
              <a:t>”: ”</a:t>
            </a:r>
            <a:r>
              <a:rPr lang="en-US" altLang="ko-KR" sz="1200" dirty="0" smtClean="0">
                <a:hlinkClick r:id="rId3"/>
              </a:rPr>
              <a:t>http://www.mam.or.kr/imgclick.jsp?url=img001s.png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	“</a:t>
            </a:r>
            <a:r>
              <a:rPr lang="en-US" altLang="ko-KR" sz="1200" dirty="0" err="1" smtClean="0"/>
              <a:t>TxtOrgURL</a:t>
            </a:r>
            <a:r>
              <a:rPr lang="en-US" altLang="ko-KR" sz="1200" dirty="0" smtClean="0"/>
              <a:t>”: ”</a:t>
            </a:r>
            <a:r>
              <a:rPr lang="en-US" altLang="ko-KR" sz="1200" dirty="0" smtClean="0">
                <a:hlinkClick r:id="rId4"/>
              </a:rPr>
              <a:t>http://www.mam.or.kr/servicePage.jsp?cid=128555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		},</a:t>
            </a:r>
          </a:p>
          <a:p>
            <a:r>
              <a:rPr lang="en-US" altLang="ko-KR" sz="1200" dirty="0" smtClean="0"/>
              <a:t>		{</a:t>
            </a:r>
          </a:p>
          <a:p>
            <a:r>
              <a:rPr lang="en-US" altLang="ko-KR" sz="1200" dirty="0" smtClean="0"/>
              <a:t>			…</a:t>
            </a:r>
          </a:p>
          <a:p>
            <a:r>
              <a:rPr lang="en-US" altLang="ko-KR" sz="1200" dirty="0" smtClean="0"/>
              <a:t>		}</a:t>
            </a:r>
          </a:p>
          <a:p>
            <a:r>
              <a:rPr lang="en-US" altLang="ko-KR" sz="1200" dirty="0" smtClean="0"/>
              <a:t>	]</a:t>
            </a:r>
          </a:p>
          <a:p>
            <a:r>
              <a:rPr lang="en-US" altLang="ko-KR" sz="1200" dirty="0" smtClean="0"/>
              <a:t>}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Page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2627034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hlinkClick r:id="rId3"/>
              </a:rPr>
              <a:t>관광지 정보</a:t>
            </a:r>
            <a:endParaRPr lang="en-US" altLang="ko-KR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http://korean.visitkorea.or.kr/kor/inut/where/where_main_search.jsp?</a:t>
            </a:r>
            <a:r>
              <a:rPr lang="en-US" altLang="ko-KR" b="1" dirty="0" smtClean="0">
                <a:solidFill>
                  <a:srgbClr val="FF0000"/>
                </a:solidFill>
                <a:hlinkClick r:id="rId3"/>
              </a:rPr>
              <a:t>cid=125266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음식 정보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hlinkClick r:id="rId4"/>
              </a:rPr>
              <a:t>http://korean.visitkorea.or.kr/kor/inut/food/w_taste_list.jsp?cid=872708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축제정보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hlinkClick r:id="rId5"/>
              </a:rPr>
              <a:t>http://korean.visitkorea.or.kr/kor/inut/where/festival/festival.jsp?cid=1913275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숙소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hlinkClick r:id="rId6"/>
              </a:rPr>
              <a:t>http://korean.visitkorea.or.kr/kor/inut/w_stay/w_stay_view.jsp?cid=1045657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609" y="980728"/>
            <a:ext cx="8806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페이지는 </a:t>
            </a:r>
            <a:r>
              <a:rPr lang="en-US" altLang="ko-KR" dirty="0" err="1" smtClean="0"/>
              <a:t>ContentID</a:t>
            </a:r>
            <a:r>
              <a:rPr lang="ko-KR" altLang="en-US" dirty="0" smtClean="0"/>
              <a:t>가 검색 결과로 올때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 혹은 범용 서비스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구성하여 웹페이지에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하기 네가지 정도의 분류로 서비스페이지를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계획이다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검색엔진은 </a:t>
            </a:r>
            <a:r>
              <a:rPr lang="en-US" altLang="ko-KR" dirty="0" err="1" smtClean="0"/>
              <a:t>ContentID</a:t>
            </a:r>
            <a:r>
              <a:rPr lang="ko-KR" altLang="en-US" dirty="0" smtClean="0"/>
              <a:t>와 매핑이 될 경우에만 </a:t>
            </a:r>
            <a:r>
              <a:rPr lang="en-US" altLang="ko-KR" dirty="0" err="1" smtClean="0"/>
              <a:t>ContentID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검색 결과로 리턴해 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134</Words>
  <Application>Microsoft Office PowerPoint</Application>
  <PresentationFormat>On-screen Show (4:3)</PresentationFormat>
  <Paragraphs>184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MAM Protocol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 Storyboard</dc:title>
  <dc:creator>willee</dc:creator>
  <cp:lastModifiedBy>Will Kim</cp:lastModifiedBy>
  <cp:revision>204</cp:revision>
  <dcterms:created xsi:type="dcterms:W3CDTF">2014-04-07T02:27:26Z</dcterms:created>
  <dcterms:modified xsi:type="dcterms:W3CDTF">2014-05-07T13:09:44Z</dcterms:modified>
</cp:coreProperties>
</file>