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0" autoAdjust="0"/>
    <p:restoredTop sz="94660"/>
  </p:normalViewPr>
  <p:slideViewPr>
    <p:cSldViewPr>
      <p:cViewPr varScale="1">
        <p:scale>
          <a:sx n="78" d="100"/>
          <a:sy n="78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96E5-2A23-4152-8201-5BD1567480E9}" type="datetimeFigureOut">
              <a:rPr lang="ko-KR" altLang="en-US" smtClean="0"/>
              <a:pPr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MAM Storyboard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통합 검색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4896544" cy="55446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628800"/>
            <a:ext cx="34355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이미지 검색 결과 이미지 </a:t>
            </a:r>
            <a:r>
              <a:rPr lang="en-US" altLang="ko-KR" sz="1600" dirty="0" smtClean="0"/>
              <a:t>Tag set</a:t>
            </a:r>
            <a:r>
              <a:rPr lang="ko-KR" altLang="en-US" sz="1600" dirty="0" smtClean="0"/>
              <a:t>과</a:t>
            </a:r>
            <a:endParaRPr lang="en-US" altLang="ko-KR" sz="1600" dirty="0" smtClean="0"/>
          </a:p>
          <a:p>
            <a:r>
              <a:rPr lang="ko-KR" altLang="en-US" sz="1600" dirty="0" smtClean="0"/>
              <a:t>사용자 입력 텍스트 두가지를 </a:t>
            </a:r>
            <a:endParaRPr lang="en-US" altLang="ko-KR" sz="1600" dirty="0" smtClean="0"/>
          </a:p>
          <a:p>
            <a:r>
              <a:rPr lang="ko-KR" altLang="en-US" sz="1600" dirty="0" smtClean="0"/>
              <a:t>기반으로  텍스트 기반의 질의 의도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Tag</a:t>
            </a:r>
            <a:r>
              <a:rPr lang="ko-KR" altLang="en-US" sz="1600" dirty="0" smtClean="0"/>
              <a:t>를 추출하여 이를 기반으로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텍스트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검색을 하여</a:t>
            </a:r>
            <a:endParaRPr lang="en-US" altLang="ko-KR" sz="1600" dirty="0" smtClean="0"/>
          </a:p>
          <a:p>
            <a:r>
              <a:rPr lang="ko-KR" altLang="en-US" sz="1600" dirty="0" smtClean="0"/>
              <a:t>화면에서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grpSp>
        <p:nvGrpSpPr>
          <p:cNvPr id="2" name="Group 10"/>
          <p:cNvGrpSpPr/>
          <p:nvPr/>
        </p:nvGrpSpPr>
        <p:grpSpPr>
          <a:xfrm>
            <a:off x="899592" y="1052736"/>
            <a:ext cx="4104456" cy="216024"/>
            <a:chOff x="899592" y="3068960"/>
            <a:chExt cx="4104456" cy="216024"/>
          </a:xfrm>
        </p:grpSpPr>
        <p:sp>
          <p:nvSpPr>
            <p:cNvPr id="18" name="Rectangle 17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              서울 한옥 숙박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6" name="Shape 18"/>
          <p:cNvCxnSpPr/>
          <p:nvPr/>
        </p:nvCxnSpPr>
        <p:spPr>
          <a:xfrm flipV="1">
            <a:off x="4067944" y="2636912"/>
            <a:ext cx="1728192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https://encrypted-tbn2.gstatic.com/images?q=tbn:ANd9GcQiPaVatLtYhiD9W0l-NXWJbeAme38epcfmH1_IhgTejWX8hnw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466" y="1078374"/>
            <a:ext cx="144015" cy="144016"/>
          </a:xfrm>
          <a:prstGeom prst="rect">
            <a:avLst/>
          </a:prstGeom>
          <a:noFill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870" y="1061282"/>
            <a:ext cx="702987" cy="18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49047" y="126876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텍스트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3284984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질의 의도 재검색</a:t>
            </a:r>
            <a:r>
              <a:rPr lang="en-US" altLang="ko-KR" sz="1100" u="sng" dirty="0" smtClean="0">
                <a:solidFill>
                  <a:srgbClr val="0070C0"/>
                </a:solidFill>
              </a:rPr>
              <a:t>: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328498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3284984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마을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536610"/>
            <a:ext cx="3744416" cy="182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749047" y="357301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이미지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4941168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유사 이미지 재검색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834627"/>
            <a:ext cx="3096344" cy="115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5157193"/>
            <a:ext cx="3096344" cy="34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49047" y="55536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동영상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5794675"/>
            <a:ext cx="857742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500" y="5794675"/>
            <a:ext cx="864096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5794675"/>
            <a:ext cx="864096" cy="50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39552" y="764704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41" name="Trapezoid 40"/>
          <p:cNvSpPr/>
          <p:nvPr/>
        </p:nvSpPr>
        <p:spPr>
          <a:xfrm>
            <a:off x="539552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rapezoid 41"/>
          <p:cNvSpPr/>
          <p:nvPr/>
        </p:nvSpPr>
        <p:spPr>
          <a:xfrm>
            <a:off x="1691680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Trapezoid 42"/>
          <p:cNvSpPr/>
          <p:nvPr/>
        </p:nvSpPr>
        <p:spPr>
          <a:xfrm>
            <a:off x="2843808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rapezoid 43"/>
          <p:cNvSpPr/>
          <p:nvPr/>
        </p:nvSpPr>
        <p:spPr>
          <a:xfrm>
            <a:off x="3995936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통합 검색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4896544" cy="55446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628800"/>
            <a:ext cx="3435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이미지 검색 결과 이미지 </a:t>
            </a:r>
            <a:r>
              <a:rPr lang="en-US" altLang="ko-KR" sz="1600" dirty="0" smtClean="0"/>
              <a:t>Tag set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r>
              <a:rPr lang="ko-KR" altLang="en-US" sz="1600" dirty="0" smtClean="0"/>
              <a:t>추출하여 텍스트 기반의 질의 의도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Tag</a:t>
            </a:r>
            <a:r>
              <a:rPr lang="ko-KR" altLang="en-US" sz="1600" dirty="0" smtClean="0"/>
              <a:t>를 추출하여 이를 기반으로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텍스트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검색을 하여</a:t>
            </a:r>
            <a:endParaRPr lang="en-US" altLang="ko-KR" sz="1600" dirty="0" smtClean="0"/>
          </a:p>
          <a:p>
            <a:r>
              <a:rPr lang="ko-KR" altLang="en-US" sz="1600" dirty="0" smtClean="0"/>
              <a:t>화면에서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grpSp>
        <p:nvGrpSpPr>
          <p:cNvPr id="2" name="Group 10"/>
          <p:cNvGrpSpPr/>
          <p:nvPr/>
        </p:nvGrpSpPr>
        <p:grpSpPr>
          <a:xfrm>
            <a:off x="899592" y="1052736"/>
            <a:ext cx="4104456" cy="216024"/>
            <a:chOff x="899592" y="3068960"/>
            <a:chExt cx="4104456" cy="216024"/>
          </a:xfrm>
        </p:grpSpPr>
        <p:sp>
          <p:nvSpPr>
            <p:cNvPr id="18" name="Rectangle 17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6" name="Shape 18"/>
          <p:cNvCxnSpPr>
            <a:stCxn id="24" idx="3"/>
          </p:cNvCxnSpPr>
          <p:nvPr/>
        </p:nvCxnSpPr>
        <p:spPr>
          <a:xfrm flipV="1">
            <a:off x="4663019" y="2636912"/>
            <a:ext cx="1133117" cy="2719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https://encrypted-tbn2.gstatic.com/images?q=tbn:ANd9GcQiPaVatLtYhiD9W0l-NXWJbeAme38epcfmH1_IhgTejWX8hnw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466" y="1078374"/>
            <a:ext cx="144015" cy="144016"/>
          </a:xfrm>
          <a:prstGeom prst="rect">
            <a:avLst/>
          </a:prstGeom>
          <a:noFill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870" y="1061282"/>
            <a:ext cx="702987" cy="18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35"/>
          <p:cNvGrpSpPr/>
          <p:nvPr/>
        </p:nvGrpSpPr>
        <p:grpSpPr>
          <a:xfrm>
            <a:off x="755576" y="3212976"/>
            <a:ext cx="3907443" cy="2277834"/>
            <a:chOff x="749047" y="1268760"/>
            <a:chExt cx="3907443" cy="2277834"/>
          </a:xfrm>
        </p:grpSpPr>
        <p:sp>
          <p:nvSpPr>
            <p:cNvPr id="17" name="TextBox 16"/>
            <p:cNvSpPr txBox="1"/>
            <p:nvPr/>
          </p:nvSpPr>
          <p:spPr>
            <a:xfrm>
              <a:off x="749047" y="1268760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텍스트 검색 결과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3284984"/>
              <a:ext cx="13019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질의 의도 재검색</a:t>
              </a:r>
              <a:r>
                <a:rPr lang="en-US" altLang="ko-KR" sz="1100" u="sng" dirty="0" smtClean="0">
                  <a:solidFill>
                    <a:srgbClr val="0070C0"/>
                  </a:solidFill>
                </a:rPr>
                <a:t>: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1720" y="3284984"/>
              <a:ext cx="1180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u="sng" dirty="0" smtClean="0">
                  <a:solidFill>
                    <a:srgbClr val="0070C0"/>
                  </a:solidFill>
                </a:rPr>
                <a:t>서울 한옥 숙박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3848" y="3284984"/>
              <a:ext cx="14526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u="sng" dirty="0" smtClean="0">
                  <a:solidFill>
                    <a:srgbClr val="0070C0"/>
                  </a:solidFill>
                </a:rPr>
                <a:t>서울 한옥 마을 숙박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592" y="1536610"/>
              <a:ext cx="3744416" cy="1820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6"/>
          <p:cNvGrpSpPr/>
          <p:nvPr/>
        </p:nvGrpSpPr>
        <p:grpSpPr>
          <a:xfrm>
            <a:off x="899592" y="1268760"/>
            <a:ext cx="3246889" cy="1928948"/>
            <a:chOff x="749047" y="3573016"/>
            <a:chExt cx="3246889" cy="1928948"/>
          </a:xfrm>
        </p:grpSpPr>
        <p:sp>
          <p:nvSpPr>
            <p:cNvPr id="28" name="TextBox 27"/>
            <p:cNvSpPr txBox="1"/>
            <p:nvPr/>
          </p:nvSpPr>
          <p:spPr>
            <a:xfrm>
              <a:off x="749047" y="3573016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이미지 검색 결과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576" y="4941168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유사 이미지 재검색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99592" y="3834627"/>
              <a:ext cx="3096344" cy="115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9592" y="5157193"/>
              <a:ext cx="3096344" cy="344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Box 31"/>
          <p:cNvSpPr txBox="1"/>
          <p:nvPr/>
        </p:nvSpPr>
        <p:spPr>
          <a:xfrm>
            <a:off x="749047" y="549220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동영상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5733256"/>
            <a:ext cx="857742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500" y="5733256"/>
            <a:ext cx="864096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5733256"/>
            <a:ext cx="864096" cy="50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539552" y="764704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43" name="Trapezoid 42"/>
          <p:cNvSpPr/>
          <p:nvPr/>
        </p:nvSpPr>
        <p:spPr>
          <a:xfrm>
            <a:off x="539552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rapezoid 43"/>
          <p:cNvSpPr/>
          <p:nvPr/>
        </p:nvSpPr>
        <p:spPr>
          <a:xfrm>
            <a:off x="1691680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rapezoid 44"/>
          <p:cNvSpPr/>
          <p:nvPr/>
        </p:nvSpPr>
        <p:spPr>
          <a:xfrm>
            <a:off x="2843808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rapezoid 45"/>
          <p:cNvSpPr/>
          <p:nvPr/>
        </p:nvSpPr>
        <p:spPr>
          <a:xfrm>
            <a:off x="3995936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통합 검색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4896544" cy="55446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628800"/>
            <a:ext cx="3435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 입력 텍스트만을 기반으로</a:t>
            </a:r>
            <a:endParaRPr lang="en-US" altLang="ko-KR" sz="1600" dirty="0" smtClean="0"/>
          </a:p>
          <a:p>
            <a:r>
              <a:rPr lang="ko-KR" altLang="en-US" sz="1600" dirty="0" smtClean="0"/>
              <a:t>텍스트 기반의 질의 의도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ko-KR" altLang="en-US" sz="1600" dirty="0" smtClean="0"/>
              <a:t>추출하여 이를 기반으로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텍스트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검색을 하여</a:t>
            </a:r>
            <a:endParaRPr lang="en-US" altLang="ko-KR" sz="1600" dirty="0" smtClean="0"/>
          </a:p>
          <a:p>
            <a:r>
              <a:rPr lang="ko-KR" altLang="en-US" sz="1600" dirty="0" smtClean="0"/>
              <a:t>화면에서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grpSp>
        <p:nvGrpSpPr>
          <p:cNvPr id="2" name="Group 10"/>
          <p:cNvGrpSpPr/>
          <p:nvPr/>
        </p:nvGrpSpPr>
        <p:grpSpPr>
          <a:xfrm>
            <a:off x="899592" y="1052736"/>
            <a:ext cx="4104456" cy="216024"/>
            <a:chOff x="899592" y="3068960"/>
            <a:chExt cx="4104456" cy="216024"/>
          </a:xfrm>
        </p:grpSpPr>
        <p:sp>
          <p:nvSpPr>
            <p:cNvPr id="18" name="Rectangle 17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서울 한옥 숙박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6" name="Shape 18"/>
          <p:cNvCxnSpPr/>
          <p:nvPr/>
        </p:nvCxnSpPr>
        <p:spPr>
          <a:xfrm flipV="1">
            <a:off x="4067944" y="2636912"/>
            <a:ext cx="1728192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https://encrypted-tbn2.gstatic.com/images?q=tbn:ANd9GcQiPaVatLtYhiD9W0l-NXWJbeAme38epcfmH1_IhgTejWX8hnw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466" y="1078374"/>
            <a:ext cx="144015" cy="14401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49047" y="126876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텍스트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3284984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질의 의도 재검색</a:t>
            </a:r>
            <a:r>
              <a:rPr lang="en-US" altLang="ko-KR" sz="1100" u="sng" dirty="0" smtClean="0">
                <a:solidFill>
                  <a:srgbClr val="0070C0"/>
                </a:solidFill>
              </a:rPr>
              <a:t>: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328498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3284984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마을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36610"/>
            <a:ext cx="3744416" cy="182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749047" y="357301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이미지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4941168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유사 이미지 재검색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834627"/>
            <a:ext cx="3096344" cy="115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5157193"/>
            <a:ext cx="3096344" cy="34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49047" y="549220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동영상 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5733256"/>
            <a:ext cx="857742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2500" y="5733256"/>
            <a:ext cx="864096" cy="5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5733256"/>
            <a:ext cx="864096" cy="50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539552" y="764704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39" name="Trapezoid 38"/>
          <p:cNvSpPr/>
          <p:nvPr/>
        </p:nvSpPr>
        <p:spPr>
          <a:xfrm>
            <a:off x="539552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691680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rapezoid 36"/>
          <p:cNvSpPr/>
          <p:nvPr/>
        </p:nvSpPr>
        <p:spPr>
          <a:xfrm>
            <a:off x="2843808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rapezoid 35"/>
          <p:cNvSpPr/>
          <p:nvPr/>
        </p:nvSpPr>
        <p:spPr>
          <a:xfrm>
            <a:off x="3995936" y="764704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자동 학습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98072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사용자가 업로드한 사진을 서버에 저장하고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검색결과에서 클릭한 사진의나 링크 정보를 로그로 남겨 놓아</a:t>
            </a:r>
            <a:r>
              <a:rPr lang="en-US" altLang="ko-KR" sz="1600" dirty="0" smtClean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사용자가 업로드한 사진을 자동으로 분석할 수 있도록 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227687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자산 검색 포털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844824"/>
            <a:ext cx="24769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메인 화면은 검색 메인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도메인 결정 필요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로고 및 명칭 결정 필요</a:t>
            </a:r>
            <a:endParaRPr lang="en-US" altLang="ko-KR" sz="16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99592" y="30689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11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3" name="Trapezoid 12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Trapezoid 15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검색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227687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자산 검색 포털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1844824"/>
            <a:ext cx="32736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검색버튼 안의 카메라를 선택하면</a:t>
            </a:r>
            <a:endParaRPr lang="en-US" altLang="ko-KR" sz="1600" dirty="0" smtClean="0"/>
          </a:p>
          <a:p>
            <a:r>
              <a:rPr lang="ko-KR" altLang="en-US" sz="1600" dirty="0" smtClean="0"/>
              <a:t>아래와 같이 이미지로 검색창이</a:t>
            </a:r>
            <a:endParaRPr lang="en-US" altLang="ko-KR" sz="1600" dirty="0" smtClean="0"/>
          </a:p>
          <a:p>
            <a:r>
              <a:rPr lang="ko-KR" altLang="en-US" sz="1600" dirty="0" smtClean="0"/>
              <a:t>뜬다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이미지를 업로드한다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592" y="30689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56992"/>
            <a:ext cx="45624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5" name="Trapezoid 14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이미지 검색 결과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124744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196752"/>
            <a:ext cx="34329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업로드된 이미지를 기반으로</a:t>
            </a:r>
            <a:endParaRPr lang="en-US" altLang="ko-KR" sz="1600" dirty="0" smtClean="0"/>
          </a:p>
          <a:p>
            <a:r>
              <a:rPr lang="ko-KR" altLang="en-US" sz="1600" dirty="0" smtClean="0"/>
              <a:t>검색한다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업로드된 이미지를 기반으로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유사이미지 </a:t>
            </a:r>
            <a:r>
              <a:rPr lang="en-US" altLang="ko-KR" sz="1600" dirty="0" smtClean="0"/>
              <a:t>Tag set</a:t>
            </a:r>
            <a:r>
              <a:rPr lang="ko-KR" altLang="en-US" sz="1600" dirty="0" smtClean="0"/>
              <a:t>을 전달받는다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첫번째 </a:t>
            </a:r>
            <a:r>
              <a:rPr lang="en-US" altLang="ko-KR" sz="1600" dirty="0" smtClean="0"/>
              <a:t>Tag </a:t>
            </a:r>
            <a:r>
              <a:rPr lang="ko-KR" altLang="en-US" sz="1600" dirty="0" smtClean="0"/>
              <a:t>검색 결과를 받아와서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검색 결과를 구성한다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1.1.1</a:t>
            </a:r>
            <a:r>
              <a:rPr lang="ko-KR" altLang="en-US" sz="1600" dirty="0" smtClean="0"/>
              <a:t>검색결과에서 사진 선택시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큰 사진을 보여줌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1.1.2</a:t>
            </a:r>
            <a:r>
              <a:rPr lang="ko-KR" altLang="en-US" sz="1600" dirty="0" smtClean="0"/>
              <a:t>유사이미지 재검색의 태그를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선택하면 해당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로 재검색하여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화면을 다시 구성한다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  <p:grpSp>
        <p:nvGrpSpPr>
          <p:cNvPr id="2" name="Group 9"/>
          <p:cNvGrpSpPr/>
          <p:nvPr/>
        </p:nvGrpSpPr>
        <p:grpSpPr>
          <a:xfrm>
            <a:off x="683568" y="12687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749047" y="15832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3573016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유사 이미지 재검색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661" y="1285853"/>
            <a:ext cx="702987" cy="18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7" y="1844824"/>
            <a:ext cx="4536504" cy="168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861049"/>
            <a:ext cx="4464496" cy="4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hape 18"/>
          <p:cNvCxnSpPr/>
          <p:nvPr/>
        </p:nvCxnSpPr>
        <p:spPr>
          <a:xfrm>
            <a:off x="1475656" y="4077072"/>
            <a:ext cx="4248472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2420888"/>
            <a:ext cx="2016224" cy="126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hape 18"/>
          <p:cNvCxnSpPr/>
          <p:nvPr/>
        </p:nvCxnSpPr>
        <p:spPr>
          <a:xfrm>
            <a:off x="2195736" y="2996952"/>
            <a:ext cx="3600400" cy="576064"/>
          </a:xfrm>
          <a:prstGeom prst="bentConnector3">
            <a:avLst>
              <a:gd name="adj1" fmla="val 32198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552" y="908720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8" name="Trapezoid 17"/>
          <p:cNvSpPr/>
          <p:nvPr/>
        </p:nvSpPr>
        <p:spPr>
          <a:xfrm>
            <a:off x="3995936" y="908720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>
            <a:off x="2843808" y="908720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1691680" y="908720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rapezoid 21"/>
          <p:cNvSpPr/>
          <p:nvPr/>
        </p:nvSpPr>
        <p:spPr>
          <a:xfrm>
            <a:off x="539552" y="908720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 기반 콘텐츠 검색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227687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자산 검색 포털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844824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텍스트를 입력하고 검색버튼을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누른다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899592" y="30689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서울 한옥 숙박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2" name="Trapezoid 11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smtClean="0"/>
              <a:t>텍스트 검색 결과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48245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628800"/>
            <a:ext cx="3523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입력된 텍스트를 기반으로 검색한다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입력된 텍스트 기반으로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질의 의도 </a:t>
            </a:r>
            <a:r>
              <a:rPr lang="en-US" altLang="ko-KR" sz="1600" dirty="0" smtClean="0"/>
              <a:t>Tag set</a:t>
            </a:r>
            <a:r>
              <a:rPr lang="ko-KR" altLang="en-US" sz="1600" dirty="0" smtClean="0"/>
              <a:t>을 전달받는다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첫번째 </a:t>
            </a:r>
            <a:r>
              <a:rPr lang="en-US" altLang="ko-KR" sz="1600" dirty="0" smtClean="0"/>
              <a:t>Tag </a:t>
            </a:r>
            <a:r>
              <a:rPr lang="ko-KR" altLang="en-US" sz="1600" dirty="0" smtClean="0"/>
              <a:t>검색 결과를 받아와서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검색결과를 구성한다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.1.1 </a:t>
            </a:r>
            <a:r>
              <a:rPr lang="ko-KR" altLang="en-US" sz="1600" dirty="0" smtClean="0"/>
              <a:t>검색결과에서 링크 선택시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서비스 페이지로 이동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.1.2 </a:t>
            </a:r>
            <a:r>
              <a:rPr lang="ko-KR" altLang="en-US" sz="1600" dirty="0" smtClean="0"/>
              <a:t>질의 의도 재검색의 태그를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선택하면 해당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로 재검색하여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화면을 다시 구성한다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9047" y="20152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537321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질의 의도 재검색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17" name="Group 10"/>
          <p:cNvGrpSpPr/>
          <p:nvPr/>
        </p:nvGrpSpPr>
        <p:grpSpPr>
          <a:xfrm>
            <a:off x="899592" y="1700808"/>
            <a:ext cx="4104456" cy="216024"/>
            <a:chOff x="899592" y="3068960"/>
            <a:chExt cx="4104456" cy="216024"/>
          </a:xfrm>
        </p:grpSpPr>
        <p:sp>
          <p:nvSpPr>
            <p:cNvPr id="18" name="Rectangle 17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서울 한옥 숙박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883766" y="55501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3766" y="5733256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 smtClean="0">
                <a:solidFill>
                  <a:srgbClr val="0070C0"/>
                </a:solidFill>
              </a:rPr>
              <a:t>서울 한옥 마을 숙박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1"/>
            <a:ext cx="444348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7" y="4581128"/>
            <a:ext cx="4032448" cy="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hape 18"/>
          <p:cNvCxnSpPr>
            <a:stCxn id="22" idx="3"/>
          </p:cNvCxnSpPr>
          <p:nvPr/>
        </p:nvCxnSpPr>
        <p:spPr>
          <a:xfrm flipV="1">
            <a:off x="2063897" y="4725144"/>
            <a:ext cx="3660231" cy="955811"/>
          </a:xfrm>
          <a:prstGeom prst="bentConnector3">
            <a:avLst>
              <a:gd name="adj1" fmla="val 8245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hape 18"/>
          <p:cNvCxnSpPr/>
          <p:nvPr/>
        </p:nvCxnSpPr>
        <p:spPr>
          <a:xfrm>
            <a:off x="4427984" y="3573016"/>
            <a:ext cx="1368152" cy="4320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24" name="Trapezoid 23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rapezoid 26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rapezoid 27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동영상 검색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227687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자산 검색 포털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844824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동영상 아이콘을 선택해서 </a:t>
            </a:r>
            <a:endParaRPr lang="en-US" altLang="ko-KR" sz="1600" dirty="0" smtClean="0"/>
          </a:p>
          <a:p>
            <a:r>
              <a:rPr lang="ko-KR" altLang="en-US" sz="1600" dirty="0" smtClean="0"/>
              <a:t>동영상을 업로드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상기 이미지 검색 창과 유사함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사진 아이콘과 똑같이 사용할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것인지 판단 필요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899592" y="30689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58" name="Picture 2" descr="https://encrypted-tbn2.gstatic.com/images?q=tbn:ANd9GcQiPaVatLtYhiD9W0l-NXWJbeAme38epcfmH1_IhgTejWX8hnw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466" y="3098238"/>
            <a:ext cx="144015" cy="14401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7" name="Trapezoid 16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Trapezoid 18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동영상 검색 결과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2403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1628800"/>
            <a:ext cx="3174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업로드된 동영상을 기반으로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검색 결과를 구성한다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3.1.1 </a:t>
            </a:r>
            <a:r>
              <a:rPr lang="ko-KR" altLang="en-US" sz="1600" dirty="0" smtClean="0"/>
              <a:t>검색결과에서 링크 선택시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서비스 페이지로 이동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9047" y="20152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rgbClr val="0070C0"/>
                </a:solidFill>
              </a:rPr>
              <a:t>검색 결과</a:t>
            </a:r>
            <a:endParaRPr lang="ko-KR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899592" y="1700808"/>
            <a:ext cx="4104456" cy="216024"/>
            <a:chOff x="899592" y="3068960"/>
            <a:chExt cx="4104456" cy="216024"/>
          </a:xfrm>
        </p:grpSpPr>
        <p:sp>
          <p:nvSpPr>
            <p:cNvPr id="18" name="Rectangle 17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서울 한옥 숙박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6" name="Shape 18"/>
          <p:cNvCxnSpPr/>
          <p:nvPr/>
        </p:nvCxnSpPr>
        <p:spPr>
          <a:xfrm flipV="1">
            <a:off x="4067944" y="2636912"/>
            <a:ext cx="1728192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348880"/>
            <a:ext cx="1285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ttps://encrypted-tbn2.gstatic.com/images?q=tbn:ANd9GcQiPaVatLtYhiD9W0l-NXWJbeAme38epcfmH1_IhgTejWX8hnw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0466" y="1726446"/>
            <a:ext cx="144015" cy="144016"/>
          </a:xfrm>
          <a:prstGeom prst="rect">
            <a:avLst/>
          </a:prstGeom>
          <a:noFill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348880"/>
            <a:ext cx="1295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234888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7" name="Trapezoid 16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Trapezoid 23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rapezoid 22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rapezoid 21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통합 검색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4896544" cy="3528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227687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자산 </a:t>
            </a:r>
            <a:r>
              <a:rPr lang="ko-KR" altLang="en-US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검색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844824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통합 검색은 별도의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로 </a:t>
            </a:r>
            <a:endParaRPr lang="en-US" altLang="ko-KR" sz="1600" dirty="0" smtClean="0"/>
          </a:p>
          <a:p>
            <a:r>
              <a:rPr lang="ko-KR" altLang="en-US" sz="1600" dirty="0" smtClean="0"/>
              <a:t>서비스됨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899592" y="3068960"/>
            <a:ext cx="4104456" cy="216024"/>
            <a:chOff x="899592" y="3068960"/>
            <a:chExt cx="4104456" cy="216024"/>
          </a:xfrm>
        </p:grpSpPr>
        <p:sp>
          <p:nvSpPr>
            <p:cNvPr id="6" name="Rectangle 5"/>
            <p:cNvSpPr/>
            <p:nvPr/>
          </p:nvSpPr>
          <p:spPr>
            <a:xfrm>
              <a:off x="899592" y="3068960"/>
              <a:ext cx="3375992" cy="2076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976" y="3068960"/>
              <a:ext cx="64807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검색</a:t>
              </a:r>
              <a:endParaRPr lang="ko-KR" altLang="en-US" sz="9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4482" y="3077506"/>
              <a:ext cx="247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Rectangle 15"/>
          <p:cNvSpPr/>
          <p:nvPr/>
        </p:nvSpPr>
        <p:spPr>
          <a:xfrm>
            <a:off x="539552" y="1340768"/>
            <a:ext cx="4896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17" name="Trapezoid 16"/>
          <p:cNvSpPr/>
          <p:nvPr/>
        </p:nvSpPr>
        <p:spPr>
          <a:xfrm>
            <a:off x="539552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1691680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텍스트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Trapezoid 18"/>
          <p:cNvSpPr/>
          <p:nvPr/>
        </p:nvSpPr>
        <p:spPr>
          <a:xfrm>
            <a:off x="2843808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동영상검색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>
            <a:off x="3995936" y="1340768"/>
            <a:ext cx="1224136" cy="216024"/>
          </a:xfrm>
          <a:prstGeom prst="trapezoi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 검색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415</Words>
  <Application>Microsoft Office PowerPoint</Application>
  <PresentationFormat>On-screen Show 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MAM Storyboard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 Storyboard</dc:title>
  <dc:creator>willee</dc:creator>
  <cp:lastModifiedBy>Will Kim</cp:lastModifiedBy>
  <cp:revision>12</cp:revision>
  <dcterms:created xsi:type="dcterms:W3CDTF">2014-04-07T02:27:26Z</dcterms:created>
  <dcterms:modified xsi:type="dcterms:W3CDTF">2014-04-28T16:19:51Z</dcterms:modified>
</cp:coreProperties>
</file>