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9" r:id="rId3"/>
    <p:sldId id="258" r:id="rId4"/>
    <p:sldId id="26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5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A8B5-B6C6-154E-8D85-FD8F2F41B25D}" type="datetimeFigureOut">
              <a:rPr lang="en-US" smtClean="0"/>
              <a:t>13. 2. 25.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4.wdp"/><Relationship Id="rId5" Type="http://schemas.openxmlformats.org/officeDocument/2006/relationships/image" Target="../media/image4.jpg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ehyun  Ahn\Desktop\c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" y="1144898"/>
            <a:ext cx="2934982" cy="46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ehyun  Ahn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59" y="1193095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6666" y="265668"/>
            <a:ext cx="283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1. Incoming call (from Mark)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4702" y="5996840"/>
            <a:ext cx="13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Android 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1040" y="5996840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iPhone 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0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666" y="265668"/>
            <a:ext cx="189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My view setting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Jaehyun  Ahn\Desktop\my view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8" y="1197793"/>
            <a:ext cx="2917259" cy="461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2923952" y="4167963"/>
            <a:ext cx="308345" cy="308345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51738" y="5951579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Setting view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4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93095"/>
            <a:ext cx="3060700" cy="4584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6666" y="265668"/>
            <a:ext cx="336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3. My Connected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Friends list (1/2)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Picture 21" descr="icon-bad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 flipV="1">
            <a:off x="3907366" y="1651000"/>
            <a:ext cx="1327856" cy="1326444"/>
          </a:xfrm>
          <a:prstGeom prst="curved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05778" y="143811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 who are not connected yet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917" y="5946118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My friends list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4334" y="265668"/>
            <a:ext cx="317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통화내역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CONTACT</a:t>
            </a:r>
            <a:r>
              <a:rPr lang="ko-KR" altLang="en-US" dirty="0" smtClean="0">
                <a:solidFill>
                  <a:srgbClr val="FF0000"/>
                </a:solidFill>
              </a:rPr>
              <a:t>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RECENT</a:t>
            </a:r>
            <a:r>
              <a:rPr lang="ko-KR" altLang="en-US" dirty="0" smtClean="0">
                <a:solidFill>
                  <a:srgbClr val="FF0000"/>
                </a:solidFill>
              </a:rPr>
              <a:t>로 수정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–PRIORITY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ABC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4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ne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68" y="1136650"/>
            <a:ext cx="3060700" cy="4584700"/>
          </a:xfrm>
          <a:prstGeom prst="rect">
            <a:avLst/>
          </a:prstGeom>
        </p:spPr>
      </p:pic>
      <p:pic>
        <p:nvPicPr>
          <p:cNvPr id="14" name="Picture 13" descr="m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93095"/>
            <a:ext cx="3060700" cy="45847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56456" y="2702277"/>
            <a:ext cx="1905000" cy="49388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swipe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-badg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74" y="5168195"/>
            <a:ext cx="306916" cy="306916"/>
          </a:xfrm>
          <a:prstGeom prst="rect">
            <a:avLst/>
          </a:prstGeom>
        </p:spPr>
      </p:pic>
      <p:pic>
        <p:nvPicPr>
          <p:cNvPr id="22" name="Picture 21" descr="icon-badg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341308" y="2843388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6666" y="265668"/>
            <a:ext cx="336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3. My Connected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Friends list (2/2)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7380464" y="1263298"/>
            <a:ext cx="1565630" cy="1312334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17580" y="763221"/>
            <a:ext cx="15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 to connect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8175" y="6098597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Connect with my friend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5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ke to be your friend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68" y="1136650"/>
            <a:ext cx="3060700" cy="4584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6666" y="265668"/>
            <a:ext cx="191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Friends Request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icon-bad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18159" y="5168195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i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68401"/>
            <a:ext cx="3060700" cy="4584700"/>
          </a:xfrm>
          <a:prstGeom prst="rect">
            <a:avLst/>
          </a:prstGeom>
        </p:spPr>
      </p:pic>
      <p:pic>
        <p:nvPicPr>
          <p:cNvPr id="7" name="Picture 6" descr="icon-bad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2" y="5141736"/>
            <a:ext cx="306916" cy="30691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520935" y="5168195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50155" y="5913931"/>
            <a:ext cx="21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Show friends request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8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75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서강대학교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재현 안</dc:creator>
  <cp:lastModifiedBy>재현 안</cp:lastModifiedBy>
  <cp:revision>100</cp:revision>
  <dcterms:created xsi:type="dcterms:W3CDTF">2013-02-08T00:47:30Z</dcterms:created>
  <dcterms:modified xsi:type="dcterms:W3CDTF">2013-02-25T10:50:32Z</dcterms:modified>
</cp:coreProperties>
</file>