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61" r:id="rId4"/>
    <p:sldId id="258" r:id="rId5"/>
    <p:sldId id="268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4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A8B5-B6C6-154E-8D85-FD8F2F41B25D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6666" y="265668"/>
            <a:ext cx="12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튜토리얼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img-00077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6666" y="1171222"/>
            <a:ext cx="3048000" cy="4572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4333" y="2138246"/>
            <a:ext cx="31341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Calling photo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는 친구들의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을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연동하여 연락처의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프로필 사진을 바꿔주고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전화가 올 때 친구의 페이스북 게시물과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인사말을 볼 수 있게 해주는 어플리케이션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입니다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   다음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&gt;</a:t>
            </a:r>
          </a:p>
        </p:txBody>
      </p:sp>
      <p:pic>
        <p:nvPicPr>
          <p:cNvPr id="11" name="Picture 10" descr="8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3"/>
          <a:stretch/>
        </p:blipFill>
        <p:spPr>
          <a:xfrm>
            <a:off x="5134663" y="1100665"/>
            <a:ext cx="3097690" cy="47469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20071" y="1128887"/>
            <a:ext cx="2880321" cy="4572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1" y="2152355"/>
            <a:ext cx="2880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안드로이드 버전에서는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게시물 뿐만 아니라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친구들에게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보여주고 싶은 내 사진과 인사말을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보여줄 수 있습니다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다음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&gt;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G_04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6" y="265668"/>
            <a:ext cx="12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튜토리얼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IMG_04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3" y="1171222"/>
            <a:ext cx="30480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6666" y="1171222"/>
            <a:ext cx="3048000" cy="4572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33" y="2138246"/>
            <a:ext cx="31882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이제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과 연동하여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친구들의 프로필 사진과 소식을 받아보세요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 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종료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]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5667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6" y="265668"/>
            <a:ext cx="131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UI Setting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 copy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7" name="Picture 6" descr="IMG_0932-200x300 cop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23" y="1171222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46666" y="265668"/>
            <a:ext cx="21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재로그인시 첫 화면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G_0932-2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46666" y="265668"/>
            <a:ext cx="21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재로그인시 첫 화면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G_0932-2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56456" y="2702277"/>
            <a:ext cx="1905000" cy="49388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G_0932-200x300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7" y="1171222"/>
            <a:ext cx="3048000" cy="45720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74" y="5168195"/>
            <a:ext cx="306916" cy="306916"/>
          </a:xfrm>
          <a:prstGeom prst="rect">
            <a:avLst/>
          </a:prstGeom>
        </p:spPr>
      </p:pic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129640" y="5305777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8150" y="2808110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6666" y="265668"/>
            <a:ext cx="167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리퀘스트 처리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 copy3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18159" y="5168195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666" y="265668"/>
            <a:ext cx="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세팅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_sett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55" y="3630790"/>
            <a:ext cx="269971" cy="2921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MG_0932-200x300_setting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2" y="1171222"/>
            <a:ext cx="3048000" cy="4572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418159" y="3630790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88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서강대학교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재현 안</dc:creator>
  <cp:lastModifiedBy>재현 안</cp:lastModifiedBy>
  <cp:revision>58</cp:revision>
  <dcterms:created xsi:type="dcterms:W3CDTF">2013-02-08T00:47:30Z</dcterms:created>
  <dcterms:modified xsi:type="dcterms:W3CDTF">2013-02-18T04:16:03Z</dcterms:modified>
</cp:coreProperties>
</file>