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jpe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A8B5-B6C6-154E-8D85-FD8F2F41B25D}" type="datetimeFigureOut">
              <a:rPr lang="en-US" smtClean="0"/>
              <a:t>13. 2. 8.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06B8-364D-ED4C-9F4A-2D371B9BE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2.wdp"/><Relationship Id="rId5" Type="http://schemas.openxmlformats.org/officeDocument/2006/relationships/image" Target="../media/image9.tiff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무제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6"/>
          <a:stretch/>
        </p:blipFill>
        <p:spPr>
          <a:xfrm>
            <a:off x="0" y="909435"/>
            <a:ext cx="4721412" cy="52398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65465" y="1222169"/>
            <a:ext cx="2456286" cy="4605721"/>
            <a:chOff x="5124354" y="587168"/>
            <a:chExt cx="2456286" cy="4930276"/>
          </a:xfrm>
        </p:grpSpPr>
        <p:pic>
          <p:nvPicPr>
            <p:cNvPr id="6" name="Picture 5" descr="iphone_5-555p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4354" y="587168"/>
              <a:ext cx="2456286" cy="4930276"/>
            </a:xfrm>
            <a:prstGeom prst="rect">
              <a:avLst/>
            </a:prstGeom>
          </p:spPr>
        </p:pic>
        <p:pic>
          <p:nvPicPr>
            <p:cNvPr id="5" name="Picture 4" descr="무제.tif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0" t="18600" r="17741" b="10983"/>
            <a:stretch/>
          </p:blipFill>
          <p:spPr>
            <a:xfrm>
              <a:off x="5418665" y="1362638"/>
              <a:ext cx="1851530" cy="3336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21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oid-apple-logo-blac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5"/>
          <a:stretch/>
        </p:blipFill>
        <p:spPr>
          <a:xfrm>
            <a:off x="455789" y="519288"/>
            <a:ext cx="1449211" cy="1486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1027668"/>
            <a:ext cx="141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call</a:t>
            </a:r>
            <a:endParaRPr lang="en-US" dirty="0"/>
          </a:p>
        </p:txBody>
      </p:sp>
      <p:pic>
        <p:nvPicPr>
          <p:cNvPr id="6" name="Picture 5" descr="8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"/>
          <a:stretch/>
        </p:blipFill>
        <p:spPr>
          <a:xfrm>
            <a:off x="3322050" y="1735666"/>
            <a:ext cx="2722116" cy="42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oid-apple-logo-black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0"/>
          <a:stretch/>
        </p:blipFill>
        <p:spPr>
          <a:xfrm>
            <a:off x="677332" y="582520"/>
            <a:ext cx="1326445" cy="1374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5112" y="1105010"/>
            <a:ext cx="141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call</a:t>
            </a:r>
            <a:endParaRPr lang="en-US" dirty="0"/>
          </a:p>
        </p:txBody>
      </p:sp>
      <p:pic>
        <p:nvPicPr>
          <p:cNvPr id="6" name="Picture 5" descr="incoming_call_by_cenix13xpe-d4150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0" y="1288455"/>
            <a:ext cx="2745219" cy="4990990"/>
          </a:xfrm>
          <a:prstGeom prst="rect">
            <a:avLst/>
          </a:prstGeom>
        </p:spPr>
      </p:pic>
      <p:pic>
        <p:nvPicPr>
          <p:cNvPr id="7" name="Picture 6" descr="phone_home_incoming_cal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39" y="1615454"/>
            <a:ext cx="2334393" cy="414188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3082162" y="6011334"/>
            <a:ext cx="502060" cy="53622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6663562" y="6163734"/>
            <a:ext cx="502060" cy="53622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4"/>
          <a:stretch/>
        </p:blipFill>
        <p:spPr>
          <a:xfrm>
            <a:off x="0" y="1030110"/>
            <a:ext cx="9144000" cy="5545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222" y="550333"/>
            <a:ext cx="12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</a:t>
            </a:r>
            <a:r>
              <a:rPr lang="ko-KR" altLang="en-US" dirty="0" smtClean="0"/>
              <a:t>튜토리얼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9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222" y="366890"/>
            <a:ext cx="43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dirty="0" smtClean="0"/>
              <a:t>. </a:t>
            </a:r>
            <a:r>
              <a:rPr lang="ko-KR" altLang="en-US" dirty="0" smtClean="0"/>
              <a:t>두 번째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재로그인시 첫 번째 화면</a:t>
            </a:r>
            <a:r>
              <a:rPr lang="en-US" altLang="ko-KR" dirty="0" smtClean="0"/>
              <a:t>)</a:t>
            </a:r>
            <a:endParaRPr lang="en-US" dirty="0"/>
          </a:p>
        </p:txBody>
      </p:sp>
      <p:pic>
        <p:nvPicPr>
          <p:cNvPr id="2" name="Picture 1" descr="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919665"/>
            <a:ext cx="8170333" cy="5895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332" y="1453444"/>
            <a:ext cx="1241778" cy="282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9221" y="1467556"/>
            <a:ext cx="1241778" cy="282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refresh-icon-614x4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22" y="5757333"/>
            <a:ext cx="553799" cy="493890"/>
          </a:xfrm>
          <a:prstGeom prst="rect">
            <a:avLst/>
          </a:prstGeom>
        </p:spPr>
      </p:pic>
      <p:pic>
        <p:nvPicPr>
          <p:cNvPr id="10" name="Picture 9" descr="refresh-icon-614x4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33" y="5757333"/>
            <a:ext cx="553799" cy="49389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5400000" flipH="1" flipV="1">
            <a:off x="657388" y="1250056"/>
            <a:ext cx="1662671" cy="1001891"/>
          </a:xfrm>
          <a:prstGeom prst="bentConnector3">
            <a:avLst>
              <a:gd name="adj1" fmla="val 9922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9670" y="734999"/>
            <a:ext cx="230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페이스북 사진 크로울링</a:t>
            </a:r>
            <a:endParaRPr lang="en-US" dirty="0"/>
          </a:p>
        </p:txBody>
      </p:sp>
      <p:pic>
        <p:nvPicPr>
          <p:cNvPr id="33" name="Picture 32" descr="War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8" y="5799666"/>
            <a:ext cx="361245" cy="361245"/>
          </a:xfrm>
          <a:prstGeom prst="rect">
            <a:avLst/>
          </a:prstGeom>
        </p:spPr>
      </p:pic>
      <p:pic>
        <p:nvPicPr>
          <p:cNvPr id="34" name="Picture 33" descr="Warn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88" y="5794021"/>
            <a:ext cx="361245" cy="3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4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rn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27378"/>
            <a:ext cx="16256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933" y="606778"/>
            <a:ext cx="6075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warning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ko-KR" altLang="en-US" dirty="0" smtClean="0"/>
              <a:t>애매한 사용자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Facebook</a:t>
            </a:r>
            <a:r>
              <a:rPr lang="ko-KR" altLang="en-US" dirty="0" smtClean="0"/>
              <a:t>은 친구로 되어있으나 연락처가 </a:t>
            </a:r>
            <a:r>
              <a:rPr lang="en-US" altLang="ko-KR" dirty="0" smtClean="0"/>
              <a:t>match</a:t>
            </a:r>
            <a:r>
              <a:rPr lang="ko-KR" altLang="en-US" dirty="0" smtClean="0"/>
              <a:t>가 안되는 사용자</a:t>
            </a:r>
            <a:endParaRPr lang="en-US" altLang="ko-KR" dirty="0" smtClean="0"/>
          </a:p>
          <a:p>
            <a:r>
              <a:rPr lang="ko-KR" altLang="en-US" dirty="0" smtClean="0"/>
              <a:t>또는 연락처와 이름이 중복인 사용자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페북 영어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도 해당</a:t>
            </a:r>
            <a:r>
              <a:rPr lang="en-US" altLang="ko-KR" dirty="0" smtClean="0"/>
              <a:t>)</a:t>
            </a:r>
          </a:p>
        </p:txBody>
      </p:sp>
      <p:pic>
        <p:nvPicPr>
          <p:cNvPr id="6" name="Picture 5" descr="refresh-icon-614x46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9" y="1938866"/>
            <a:ext cx="2502692" cy="1998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8933" y="2410178"/>
            <a:ext cx="5807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smtClean="0"/>
              <a:t>refresh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Facebook</a:t>
            </a:r>
            <a:r>
              <a:rPr lang="ko-KR" altLang="en-US" dirty="0" smtClean="0"/>
              <a:t>의 친구들 사진을 전체적으로 다시 받아오는 아이콘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12333" y="4798998"/>
            <a:ext cx="651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Issue: </a:t>
            </a:r>
            <a:r>
              <a:rPr lang="ko-KR" altLang="en-US" dirty="0" smtClean="0"/>
              <a:t>상대가 원하지 않아도 페이스북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 </a:t>
            </a:r>
            <a:r>
              <a:rPr lang="en-US" altLang="ko-KR" dirty="0" smtClean="0"/>
              <a:t>info</a:t>
            </a:r>
            <a:r>
              <a:rPr lang="ko-KR" altLang="en-US" dirty="0" smtClean="0"/>
              <a:t>를 가져올 수 있다</a:t>
            </a:r>
            <a:r>
              <a:rPr lang="ko-KR" altLang="ko-KR" dirty="0" smtClean="0"/>
              <a:t>?</a:t>
            </a:r>
            <a:endParaRPr lang="en-US" altLang="ko-KR" dirty="0" smtClean="0"/>
          </a:p>
        </p:txBody>
      </p:sp>
      <p:sp>
        <p:nvSpPr>
          <p:cNvPr id="9" name="Down Arrow 8"/>
          <p:cNvSpPr/>
          <p:nvPr/>
        </p:nvSpPr>
        <p:spPr>
          <a:xfrm>
            <a:off x="4191000" y="3767666"/>
            <a:ext cx="508000" cy="8184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711"/>
            <a:ext cx="9144000" cy="4656354"/>
          </a:xfrm>
          <a:prstGeom prst="rect">
            <a:avLst/>
          </a:prstGeom>
        </p:spPr>
      </p:pic>
      <p:pic>
        <p:nvPicPr>
          <p:cNvPr id="6" name="Picture 5" descr="droid-apple-logo-black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1" b="95946" l="6175" r="98456">
                        <a14:foregroundMark x1="34477" y1="43243" x2="34477" y2="43243"/>
                        <a14:foregroundMark x1="21612" y1="71284" x2="19211" y2="86824"/>
                        <a14:foregroundMark x1="15780" y1="36149" x2="32075" y2="65878"/>
                        <a14:foregroundMark x1="41681" y1="41216" x2="41681" y2="60811"/>
                        <a14:foregroundMark x1="29331" y1="17568" x2="22470" y2="20270"/>
                        <a14:foregroundMark x1="12178" y1="40541" x2="11835" y2="55743"/>
                        <a14:foregroundMark x1="79931" y1="13851" x2="76329" y2="21959"/>
                        <a14:foregroundMark x1="98456" y1="64865" x2="98456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34" y="3936070"/>
            <a:ext cx="2314222" cy="117497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83222" y="1792110"/>
            <a:ext cx="395111" cy="36688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87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87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7182555" y="5096933"/>
            <a:ext cx="254000" cy="22295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160"/>
            <a:ext cx="9144000" cy="57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9556" y="1072599"/>
            <a:ext cx="2497666" cy="4656354"/>
            <a:chOff x="6646334" y="1213711"/>
            <a:chExt cx="2497666" cy="4656354"/>
          </a:xfrm>
        </p:grpSpPr>
        <p:pic>
          <p:nvPicPr>
            <p:cNvPr id="4" name="Picture 3" descr="4.tif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85"/>
            <a:stretch/>
          </p:blipFill>
          <p:spPr>
            <a:xfrm>
              <a:off x="6646334" y="1213711"/>
              <a:ext cx="2497666" cy="4656354"/>
            </a:xfrm>
            <a:prstGeom prst="rect">
              <a:avLst/>
            </a:prstGeom>
          </p:spPr>
        </p:pic>
        <p:pic>
          <p:nvPicPr>
            <p:cNvPr id="5" name="Picture 4" descr="droid-apple-logo-black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41" b="95946" l="6175" r="98456">
                          <a14:foregroundMark x1="34477" y1="43243" x2="34477" y2="43243"/>
                          <a14:foregroundMark x1="21612" y1="71284" x2="19211" y2="86824"/>
                          <a14:foregroundMark x1="15780" y1="36149" x2="32075" y2="65878"/>
                          <a14:foregroundMark x1="41681" y1="41216" x2="41681" y2="60811"/>
                          <a14:foregroundMark x1="29331" y1="17568" x2="22470" y2="20270"/>
                          <a14:foregroundMark x1="12178" y1="40541" x2="11835" y2="55743"/>
                          <a14:foregroundMark x1="79931" y1="13851" x2="76329" y2="21959"/>
                          <a14:foregroundMark x1="98456" y1="64865" x2="98456" y2="648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334" y="3936070"/>
              <a:ext cx="2314222" cy="1174974"/>
            </a:xfrm>
            <a:prstGeom prst="rect">
              <a:avLst/>
            </a:prstGeom>
          </p:spPr>
        </p:pic>
        <p:sp>
          <p:nvSpPr>
            <p:cNvPr id="6" name="Up Arrow 5"/>
            <p:cNvSpPr/>
            <p:nvPr/>
          </p:nvSpPr>
          <p:spPr>
            <a:xfrm>
              <a:off x="8269110" y="5096933"/>
              <a:ext cx="254000" cy="222956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ight Arrow 7"/>
          <p:cNvSpPr/>
          <p:nvPr/>
        </p:nvSpPr>
        <p:spPr>
          <a:xfrm>
            <a:off x="3908778" y="2949222"/>
            <a:ext cx="1298222" cy="649111"/>
          </a:xfrm>
          <a:prstGeom prst="rightArrow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5.tif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r="61111"/>
          <a:stretch/>
        </p:blipFill>
        <p:spPr>
          <a:xfrm>
            <a:off x="5501046" y="804334"/>
            <a:ext cx="2754064" cy="49105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2667" y="1298222"/>
            <a:ext cx="2483555" cy="24967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92334" y="1862666"/>
            <a:ext cx="987778" cy="9454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0028672_4b11dfeb30c3b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47"/>
          <a:stretch/>
        </p:blipFill>
        <p:spPr>
          <a:xfrm>
            <a:off x="6392334" y="1876777"/>
            <a:ext cx="987778" cy="945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61204" y="2895222"/>
            <a:ext cx="226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profile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2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6"/>
            <a:ext cx="9144000" cy="624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7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915"/>
            <a:ext cx="9144000" cy="62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6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72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서강대학교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재현 안</dc:creator>
  <cp:lastModifiedBy>재현 안</cp:lastModifiedBy>
  <cp:revision>23</cp:revision>
  <dcterms:created xsi:type="dcterms:W3CDTF">2013-02-08T00:47:30Z</dcterms:created>
  <dcterms:modified xsi:type="dcterms:W3CDTF">2013-02-08T02:43:30Z</dcterms:modified>
</cp:coreProperties>
</file>