
<file path=[Content_Types].xml><?xml version="1.0" encoding="utf-8"?>
<Types xmlns="http://schemas.openxmlformats.org/package/2006/content-types">
  <Default Extension="xml" ContentType="application/xml"/>
  <Default Extension="jpg" ContentType="image/jpeg"/>
  <Default Extension="tiff" ContentType="image/tiff"/>
  <Default Extension="jpeg" ContentType="image/jpeg"/>
  <Default Extension="rels" ContentType="application/vnd.openxmlformats-package.relationships+xml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7" r:id="rId3"/>
    <p:sldId id="261" r:id="rId4"/>
    <p:sldId id="258" r:id="rId5"/>
    <p:sldId id="268" r:id="rId6"/>
    <p:sldId id="260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90" d="100"/>
          <a:sy n="90" d="100"/>
        </p:scale>
        <p:origin x="-1448" y="-1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FA8B5-B6C6-154E-8D85-FD8F2F41B25D}" type="datetimeFigureOut">
              <a:rPr lang="en-US" smtClean="0"/>
              <a:t>13. 2. 20.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E06B8-364D-ED4C-9F4A-2D371B9BE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279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FA8B5-B6C6-154E-8D85-FD8F2F41B25D}" type="datetimeFigureOut">
              <a:rPr lang="en-US" smtClean="0"/>
              <a:t>13. 2. 20.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E06B8-364D-ED4C-9F4A-2D371B9BE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821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FA8B5-B6C6-154E-8D85-FD8F2F41B25D}" type="datetimeFigureOut">
              <a:rPr lang="en-US" smtClean="0"/>
              <a:t>13. 2. 20.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E06B8-364D-ED4C-9F4A-2D371B9BE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40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FA8B5-B6C6-154E-8D85-FD8F2F41B25D}" type="datetimeFigureOut">
              <a:rPr lang="en-US" smtClean="0"/>
              <a:t>13. 2. 20.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E06B8-364D-ED4C-9F4A-2D371B9BE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60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FA8B5-B6C6-154E-8D85-FD8F2F41B25D}" type="datetimeFigureOut">
              <a:rPr lang="en-US" smtClean="0"/>
              <a:t>13. 2. 20.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E06B8-364D-ED4C-9F4A-2D371B9BE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765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FA8B5-B6C6-154E-8D85-FD8F2F41B25D}" type="datetimeFigureOut">
              <a:rPr lang="en-US" smtClean="0"/>
              <a:t>13. 2. 20.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E06B8-364D-ED4C-9F4A-2D371B9BE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219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FA8B5-B6C6-154E-8D85-FD8F2F41B25D}" type="datetimeFigureOut">
              <a:rPr lang="en-US" smtClean="0"/>
              <a:t>13. 2. 20.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E06B8-364D-ED4C-9F4A-2D371B9BE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503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FA8B5-B6C6-154E-8D85-FD8F2F41B25D}" type="datetimeFigureOut">
              <a:rPr lang="en-US" smtClean="0"/>
              <a:t>13. 2. 20.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E06B8-364D-ED4C-9F4A-2D371B9BE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86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FA8B5-B6C6-154E-8D85-FD8F2F41B25D}" type="datetimeFigureOut">
              <a:rPr lang="en-US" smtClean="0"/>
              <a:t>13. 2. 20.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E06B8-364D-ED4C-9F4A-2D371B9BE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432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FA8B5-B6C6-154E-8D85-FD8F2F41B25D}" type="datetimeFigureOut">
              <a:rPr lang="en-US" smtClean="0"/>
              <a:t>13. 2. 20.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E06B8-364D-ED4C-9F4A-2D371B9BE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079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FA8B5-B6C6-154E-8D85-FD8F2F41B25D}" type="datetimeFigureOut">
              <a:rPr lang="en-US" smtClean="0"/>
              <a:t>13. 2. 20.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E06B8-364D-ED4C-9F4A-2D371B9BE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34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8FA8B5-B6C6-154E-8D85-FD8F2F41B25D}" type="datetimeFigureOut">
              <a:rPr lang="en-US" smtClean="0"/>
              <a:t>13. 2. 20.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E06B8-364D-ED4C-9F4A-2D371B9BE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624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Relationship Id="rId3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microsoft.com/office/2007/relationships/hdphoto" Target="../media/hdphoto1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7.png"/><Relationship Id="rId5" Type="http://schemas.microsoft.com/office/2007/relationships/hdphoto" Target="../media/hdphoto2.wdp"/><Relationship Id="rId6" Type="http://schemas.microsoft.com/office/2007/relationships/hdphoto" Target="../media/hdphoto3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microsoft.com/office/2007/relationships/hdphoto" Target="../media/hdphoto4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846666" y="265668"/>
            <a:ext cx="1210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1</a:t>
            </a:r>
            <a:r>
              <a:rPr lang="en-US" dirty="0" smtClean="0">
                <a:solidFill>
                  <a:srgbClr val="FF0000"/>
                </a:solidFill>
              </a:rPr>
              <a:t>. </a:t>
            </a:r>
            <a:r>
              <a:rPr lang="ko-KR" altLang="en-US" dirty="0" smtClean="0">
                <a:solidFill>
                  <a:srgbClr val="FF0000"/>
                </a:solidFill>
              </a:rPr>
              <a:t>튜토리얼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8" name="Picture 7" descr="img-00077-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666" y="1171222"/>
            <a:ext cx="3048000" cy="4572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846666" y="1171222"/>
            <a:ext cx="3048000" cy="4572000"/>
          </a:xfrm>
          <a:prstGeom prst="rect">
            <a:avLst/>
          </a:prstGeom>
          <a:solidFill>
            <a:schemeClr val="tx1">
              <a:alpha val="66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804333" y="2138246"/>
            <a:ext cx="313419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나눔손글씨 붓"/>
                <a:ea typeface="나눔손글씨 붓"/>
                <a:cs typeface="나눔손글씨 붓"/>
              </a:rPr>
              <a:t>Calling photo</a:t>
            </a:r>
            <a:r>
              <a:rPr lang="ko-KR" altLang="en-US" sz="2000" dirty="0" smtClean="0">
                <a:solidFill>
                  <a:schemeClr val="bg1"/>
                </a:solidFill>
                <a:latin typeface="나눔손글씨 붓"/>
                <a:ea typeface="나눔손글씨 붓"/>
                <a:cs typeface="나눔손글씨 붓"/>
              </a:rPr>
              <a:t>는 친구들의 </a:t>
            </a:r>
            <a:r>
              <a:rPr lang="en-US" altLang="ko-KR" sz="2000" dirty="0" err="1" smtClean="0">
                <a:solidFill>
                  <a:schemeClr val="bg1"/>
                </a:solidFill>
                <a:latin typeface="나눔손글씨 붓"/>
                <a:ea typeface="나눔손글씨 붓"/>
                <a:cs typeface="나눔손글씨 붓"/>
              </a:rPr>
              <a:t>facebook</a:t>
            </a:r>
            <a:r>
              <a:rPr lang="ko-KR" altLang="en-US" sz="2000" dirty="0" smtClean="0">
                <a:solidFill>
                  <a:schemeClr val="bg1"/>
                </a:solidFill>
                <a:latin typeface="나눔손글씨 붓"/>
                <a:ea typeface="나눔손글씨 붓"/>
                <a:cs typeface="나눔손글씨 붓"/>
              </a:rPr>
              <a:t>을</a:t>
            </a:r>
            <a:endParaRPr lang="en-US" altLang="ko-KR" sz="2000" dirty="0" smtClean="0">
              <a:solidFill>
                <a:schemeClr val="bg1"/>
              </a:solidFill>
              <a:latin typeface="나눔손글씨 붓"/>
              <a:ea typeface="나눔손글씨 붓"/>
              <a:cs typeface="나눔손글씨 붓"/>
            </a:endParaRPr>
          </a:p>
          <a:p>
            <a:r>
              <a:rPr lang="ko-KR" altLang="en-US" sz="2000" dirty="0" smtClean="0">
                <a:solidFill>
                  <a:schemeClr val="bg1"/>
                </a:solidFill>
                <a:latin typeface="나눔손글씨 붓"/>
                <a:ea typeface="나눔손글씨 붓"/>
                <a:cs typeface="나눔손글씨 붓"/>
              </a:rPr>
              <a:t>연동하여 연락처의 </a:t>
            </a:r>
            <a:endParaRPr lang="en-US" altLang="ko-KR" sz="2000" dirty="0" smtClean="0">
              <a:solidFill>
                <a:schemeClr val="bg1"/>
              </a:solidFill>
              <a:latin typeface="나눔손글씨 붓"/>
              <a:ea typeface="나눔손글씨 붓"/>
              <a:cs typeface="나눔손글씨 붓"/>
            </a:endParaRPr>
          </a:p>
          <a:p>
            <a:r>
              <a:rPr lang="ko-KR" altLang="en-US" sz="2000" dirty="0" smtClean="0">
                <a:solidFill>
                  <a:schemeClr val="bg1"/>
                </a:solidFill>
                <a:latin typeface="나눔손글씨 붓"/>
                <a:ea typeface="나눔손글씨 붓"/>
                <a:cs typeface="나눔손글씨 붓"/>
              </a:rPr>
              <a:t>프로필 사진을 바꿔주고</a:t>
            </a:r>
            <a:r>
              <a:rPr lang="en-US" altLang="ko-KR" sz="2000" dirty="0" smtClean="0">
                <a:solidFill>
                  <a:schemeClr val="bg1"/>
                </a:solidFill>
                <a:latin typeface="나눔손글씨 붓"/>
                <a:ea typeface="나눔손글씨 붓"/>
                <a:cs typeface="나눔손글씨 붓"/>
              </a:rPr>
              <a:t>,</a:t>
            </a:r>
            <a:endParaRPr lang="en-US" altLang="ko-KR" sz="2000" dirty="0">
              <a:solidFill>
                <a:schemeClr val="bg1"/>
              </a:solidFill>
              <a:latin typeface="나눔손글씨 붓"/>
              <a:ea typeface="나눔손글씨 붓"/>
              <a:cs typeface="나눔손글씨 붓"/>
            </a:endParaRPr>
          </a:p>
          <a:p>
            <a:endParaRPr lang="en-US" altLang="ko-KR" sz="2000" dirty="0">
              <a:solidFill>
                <a:schemeClr val="bg1"/>
              </a:solidFill>
              <a:latin typeface="나눔손글씨 붓"/>
              <a:ea typeface="나눔손글씨 붓"/>
              <a:cs typeface="나눔손글씨 붓"/>
            </a:endParaRPr>
          </a:p>
          <a:p>
            <a:r>
              <a:rPr lang="ko-KR" altLang="en-US" sz="2000" dirty="0" smtClean="0">
                <a:solidFill>
                  <a:schemeClr val="bg1"/>
                </a:solidFill>
                <a:latin typeface="나눔손글씨 붓"/>
                <a:ea typeface="나눔손글씨 붓"/>
                <a:cs typeface="나눔손글씨 붓"/>
              </a:rPr>
              <a:t>전화가 올 때 친구의 페이스북 게시물과</a:t>
            </a:r>
            <a:endParaRPr lang="en-US" altLang="ko-KR" sz="2000" dirty="0" smtClean="0">
              <a:solidFill>
                <a:schemeClr val="bg1"/>
              </a:solidFill>
              <a:latin typeface="나눔손글씨 붓"/>
              <a:ea typeface="나눔손글씨 붓"/>
              <a:cs typeface="나눔손글씨 붓"/>
            </a:endParaRPr>
          </a:p>
          <a:p>
            <a:r>
              <a:rPr lang="ko-KR" altLang="en-US" sz="2000" dirty="0" smtClean="0">
                <a:solidFill>
                  <a:schemeClr val="bg1"/>
                </a:solidFill>
                <a:latin typeface="나눔손글씨 붓"/>
                <a:ea typeface="나눔손글씨 붓"/>
                <a:cs typeface="나눔손글씨 붓"/>
              </a:rPr>
              <a:t>인사말을 볼 수 있게 해주는 어플리케이션</a:t>
            </a:r>
            <a:endParaRPr lang="en-US" altLang="ko-KR" sz="2000" dirty="0" smtClean="0">
              <a:solidFill>
                <a:schemeClr val="bg1"/>
              </a:solidFill>
              <a:latin typeface="나눔손글씨 붓"/>
              <a:ea typeface="나눔손글씨 붓"/>
              <a:cs typeface="나눔손글씨 붓"/>
            </a:endParaRPr>
          </a:p>
          <a:p>
            <a:r>
              <a:rPr lang="ko-KR" altLang="en-US" sz="2000" dirty="0" smtClean="0">
                <a:solidFill>
                  <a:schemeClr val="bg1"/>
                </a:solidFill>
                <a:latin typeface="나눔손글씨 붓"/>
                <a:ea typeface="나눔손글씨 붓"/>
                <a:cs typeface="나눔손글씨 붓"/>
              </a:rPr>
              <a:t> 입니다</a:t>
            </a:r>
            <a:r>
              <a:rPr lang="en-US" altLang="ko-KR" sz="2000" dirty="0" smtClean="0">
                <a:solidFill>
                  <a:schemeClr val="bg1"/>
                </a:solidFill>
                <a:latin typeface="나눔손글씨 붓"/>
                <a:ea typeface="나눔손글씨 붓"/>
                <a:cs typeface="나눔손글씨 붓"/>
              </a:rPr>
              <a:t>.</a:t>
            </a:r>
            <a:r>
              <a:rPr lang="ko-KR" altLang="en-US" sz="2000" dirty="0" smtClean="0">
                <a:solidFill>
                  <a:schemeClr val="bg1"/>
                </a:solidFill>
                <a:latin typeface="나눔손글씨 붓"/>
                <a:ea typeface="나눔손글씨 붓"/>
                <a:cs typeface="나눔손글씨 붓"/>
              </a:rPr>
              <a:t> </a:t>
            </a:r>
            <a:endParaRPr lang="en-US" altLang="ko-KR" sz="2000" dirty="0" smtClean="0">
              <a:solidFill>
                <a:schemeClr val="bg1"/>
              </a:solidFill>
              <a:latin typeface="나눔손글씨 붓"/>
              <a:ea typeface="나눔손글씨 붓"/>
              <a:cs typeface="나눔손글씨 붓"/>
            </a:endParaRPr>
          </a:p>
          <a:p>
            <a:endParaRPr lang="en-US" altLang="ko-KR" sz="2000" dirty="0">
              <a:solidFill>
                <a:schemeClr val="bg1"/>
              </a:solidFill>
              <a:latin typeface="나눔손글씨 붓"/>
              <a:ea typeface="나눔손글씨 붓"/>
              <a:cs typeface="나눔손글씨 붓"/>
            </a:endParaRPr>
          </a:p>
          <a:p>
            <a:r>
              <a:rPr lang="ko-KR" altLang="en-US" sz="2000" dirty="0" smtClean="0">
                <a:solidFill>
                  <a:schemeClr val="bg1"/>
                </a:solidFill>
                <a:latin typeface="나눔손글씨 붓"/>
                <a:ea typeface="나눔손글씨 붓"/>
                <a:cs typeface="나눔손글씨 붓"/>
              </a:rPr>
              <a:t>                                 다음 </a:t>
            </a:r>
            <a:r>
              <a:rPr lang="en-US" altLang="ko-KR" sz="2000" dirty="0" smtClean="0">
                <a:solidFill>
                  <a:schemeClr val="bg1"/>
                </a:solidFill>
                <a:latin typeface="나눔손글씨 붓"/>
                <a:ea typeface="나눔손글씨 붓"/>
                <a:cs typeface="나눔손글씨 붓"/>
              </a:rPr>
              <a:t>&gt;</a:t>
            </a:r>
          </a:p>
        </p:txBody>
      </p:sp>
      <p:pic>
        <p:nvPicPr>
          <p:cNvPr id="11" name="Picture 10" descr="8.tif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03"/>
          <a:stretch/>
        </p:blipFill>
        <p:spPr>
          <a:xfrm>
            <a:off x="5134663" y="1100665"/>
            <a:ext cx="3097690" cy="4746932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5220071" y="1128887"/>
            <a:ext cx="2880321" cy="4572000"/>
          </a:xfrm>
          <a:prstGeom prst="rect">
            <a:avLst/>
          </a:prstGeom>
          <a:solidFill>
            <a:schemeClr val="tx1">
              <a:alpha val="66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220071" y="2152355"/>
            <a:ext cx="288032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chemeClr val="bg1"/>
                </a:solidFill>
                <a:latin typeface="나눔손글씨 붓"/>
                <a:ea typeface="나눔손글씨 붓"/>
                <a:cs typeface="나눔손글씨 붓"/>
              </a:rPr>
              <a:t>안드로이드 버전에서는 </a:t>
            </a:r>
            <a:r>
              <a:rPr lang="en-US" altLang="ko-KR" sz="2000" dirty="0" err="1" smtClean="0">
                <a:solidFill>
                  <a:schemeClr val="bg1"/>
                </a:solidFill>
                <a:latin typeface="나눔손글씨 붓"/>
                <a:ea typeface="나눔손글씨 붓"/>
                <a:cs typeface="나눔손글씨 붓"/>
              </a:rPr>
              <a:t>facebook</a:t>
            </a:r>
            <a:endParaRPr lang="en-US" altLang="ko-KR" sz="2000" dirty="0">
              <a:solidFill>
                <a:schemeClr val="bg1"/>
              </a:solidFill>
              <a:latin typeface="나눔손글씨 붓"/>
              <a:ea typeface="나눔손글씨 붓"/>
              <a:cs typeface="나눔손글씨 붓"/>
            </a:endParaRPr>
          </a:p>
          <a:p>
            <a:r>
              <a:rPr lang="ko-KR" altLang="en-US" sz="2000" dirty="0" smtClean="0">
                <a:solidFill>
                  <a:schemeClr val="bg1"/>
                </a:solidFill>
                <a:latin typeface="나눔손글씨 붓"/>
                <a:ea typeface="나눔손글씨 붓"/>
                <a:cs typeface="나눔손글씨 붓"/>
              </a:rPr>
              <a:t>게시물 뿐만 아니라</a:t>
            </a:r>
            <a:r>
              <a:rPr lang="en-US" altLang="ko-KR" sz="2000" dirty="0" smtClean="0">
                <a:solidFill>
                  <a:schemeClr val="bg1"/>
                </a:solidFill>
                <a:latin typeface="나눔손글씨 붓"/>
                <a:ea typeface="나눔손글씨 붓"/>
                <a:cs typeface="나눔손글씨 붓"/>
              </a:rPr>
              <a:t>,</a:t>
            </a:r>
            <a:r>
              <a:rPr lang="ko-KR" altLang="en-US" sz="2000" dirty="0" smtClean="0">
                <a:solidFill>
                  <a:schemeClr val="bg1"/>
                </a:solidFill>
                <a:latin typeface="나눔손글씨 붓"/>
                <a:ea typeface="나눔손글씨 붓"/>
                <a:cs typeface="나눔손글씨 붓"/>
              </a:rPr>
              <a:t> 친구들에게</a:t>
            </a:r>
            <a:endParaRPr lang="en-US" altLang="ko-KR" sz="2000" dirty="0" smtClean="0">
              <a:solidFill>
                <a:schemeClr val="bg1"/>
              </a:solidFill>
              <a:latin typeface="나눔손글씨 붓"/>
              <a:ea typeface="나눔손글씨 붓"/>
              <a:cs typeface="나눔손글씨 붓"/>
            </a:endParaRPr>
          </a:p>
          <a:p>
            <a:r>
              <a:rPr lang="ko-KR" altLang="en-US" sz="2000" dirty="0" smtClean="0">
                <a:solidFill>
                  <a:schemeClr val="bg1"/>
                </a:solidFill>
                <a:latin typeface="나눔손글씨 붓"/>
                <a:ea typeface="나눔손글씨 붓"/>
                <a:cs typeface="나눔손글씨 붓"/>
              </a:rPr>
              <a:t>보여주고 싶은 내 사진과 인사말을</a:t>
            </a:r>
            <a:endParaRPr lang="en-US" altLang="ko-KR" sz="2000" dirty="0">
              <a:solidFill>
                <a:schemeClr val="bg1"/>
              </a:solidFill>
              <a:latin typeface="나눔손글씨 붓"/>
              <a:ea typeface="나눔손글씨 붓"/>
              <a:cs typeface="나눔손글씨 붓"/>
            </a:endParaRPr>
          </a:p>
          <a:p>
            <a:r>
              <a:rPr lang="ko-KR" altLang="en-US" sz="2000" dirty="0" smtClean="0">
                <a:solidFill>
                  <a:schemeClr val="bg1"/>
                </a:solidFill>
                <a:latin typeface="나눔손글씨 붓"/>
                <a:ea typeface="나눔손글씨 붓"/>
                <a:cs typeface="나눔손글씨 붓"/>
              </a:rPr>
              <a:t>보여줄 수 있습니다</a:t>
            </a:r>
            <a:r>
              <a:rPr lang="en-US" altLang="ko-KR" sz="2000" dirty="0" smtClean="0">
                <a:solidFill>
                  <a:schemeClr val="bg1"/>
                </a:solidFill>
                <a:latin typeface="나눔손글씨 붓"/>
                <a:ea typeface="나눔손글씨 붓"/>
                <a:cs typeface="나눔손글씨 붓"/>
              </a:rPr>
              <a:t>.</a:t>
            </a:r>
          </a:p>
          <a:p>
            <a:endParaRPr lang="en-US" altLang="ko-KR" sz="2000" dirty="0" smtClean="0">
              <a:solidFill>
                <a:schemeClr val="bg1"/>
              </a:solidFill>
              <a:latin typeface="나눔손글씨 붓"/>
              <a:ea typeface="나눔손글씨 붓"/>
              <a:cs typeface="나눔손글씨 붓"/>
            </a:endParaRPr>
          </a:p>
          <a:p>
            <a:endParaRPr lang="en-US" altLang="ko-KR" sz="2000" dirty="0">
              <a:solidFill>
                <a:schemeClr val="bg1"/>
              </a:solidFill>
              <a:latin typeface="나눔손글씨 붓"/>
              <a:ea typeface="나눔손글씨 붓"/>
              <a:cs typeface="나눔손글씨 붓"/>
            </a:endParaRPr>
          </a:p>
          <a:p>
            <a:endParaRPr lang="en-US" altLang="ko-KR" sz="2000" dirty="0" smtClean="0">
              <a:solidFill>
                <a:schemeClr val="bg1"/>
              </a:solidFill>
              <a:latin typeface="나눔손글씨 붓"/>
              <a:ea typeface="나눔손글씨 붓"/>
              <a:cs typeface="나눔손글씨 붓"/>
            </a:endParaRPr>
          </a:p>
          <a:p>
            <a:endParaRPr lang="en-US" altLang="ko-KR" sz="2000" dirty="0">
              <a:solidFill>
                <a:schemeClr val="bg1"/>
              </a:solidFill>
              <a:latin typeface="나눔손글씨 붓"/>
              <a:ea typeface="나눔손글씨 붓"/>
              <a:cs typeface="나눔손글씨 붓"/>
            </a:endParaRPr>
          </a:p>
          <a:p>
            <a:r>
              <a:rPr lang="ko-KR" altLang="en-US" sz="2000" dirty="0" smtClean="0">
                <a:solidFill>
                  <a:schemeClr val="bg1"/>
                </a:solidFill>
                <a:latin typeface="나눔손글씨 붓"/>
                <a:ea typeface="나눔손글씨 붓"/>
                <a:cs typeface="나눔손글씨 붓"/>
              </a:rPr>
              <a:t>                              다음 </a:t>
            </a:r>
            <a:r>
              <a:rPr lang="en-US" altLang="ko-KR" sz="2000" dirty="0" smtClean="0">
                <a:solidFill>
                  <a:schemeClr val="bg1"/>
                </a:solidFill>
                <a:latin typeface="나눔손글씨 붓"/>
                <a:ea typeface="나눔손글씨 붓"/>
                <a:cs typeface="나눔손글씨 붓"/>
              </a:rPr>
              <a:t>&gt;</a:t>
            </a:r>
          </a:p>
        </p:txBody>
      </p:sp>
      <p:sp>
        <p:nvSpPr>
          <p:cNvPr id="14" name="Right Arrow 13"/>
          <p:cNvSpPr/>
          <p:nvPr/>
        </p:nvSpPr>
        <p:spPr>
          <a:xfrm>
            <a:off x="4247445" y="2977444"/>
            <a:ext cx="677333" cy="451556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099445" y="6065335"/>
            <a:ext cx="3407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투명 이미지 레이어를 둘 수 있을까</a:t>
            </a:r>
            <a:r>
              <a:rPr lang="en-US" altLang="ko-KR" smtClean="0">
                <a:solidFill>
                  <a:srgbClr val="FF0000"/>
                </a:solidFill>
              </a:rPr>
              <a:t>?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9394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IMG_049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666" y="1171222"/>
            <a:ext cx="3048000" cy="4572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46666" y="265668"/>
            <a:ext cx="1210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1</a:t>
            </a:r>
            <a:r>
              <a:rPr lang="en-US" dirty="0" smtClean="0">
                <a:solidFill>
                  <a:srgbClr val="FF0000"/>
                </a:solidFill>
              </a:rPr>
              <a:t>. </a:t>
            </a:r>
            <a:r>
              <a:rPr lang="ko-KR" altLang="en-US" dirty="0" smtClean="0">
                <a:solidFill>
                  <a:srgbClr val="FF0000"/>
                </a:solidFill>
              </a:rPr>
              <a:t>튜토리얼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" name="Picture 4" descr="IMG_049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9333" y="1171222"/>
            <a:ext cx="3048000" cy="4572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46666" y="1171222"/>
            <a:ext cx="3048000" cy="4572000"/>
          </a:xfrm>
          <a:prstGeom prst="rect">
            <a:avLst/>
          </a:prstGeom>
          <a:solidFill>
            <a:schemeClr val="tx1">
              <a:alpha val="62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04333" y="2138246"/>
            <a:ext cx="3188272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chemeClr val="bg1"/>
                </a:solidFill>
                <a:latin typeface="나눔손글씨 붓"/>
                <a:ea typeface="나눔손글씨 붓"/>
                <a:cs typeface="나눔손글씨 붓"/>
              </a:rPr>
              <a:t>이제 </a:t>
            </a:r>
            <a:r>
              <a:rPr lang="en-US" altLang="ko-KR" sz="2000" dirty="0" err="1" smtClean="0">
                <a:solidFill>
                  <a:schemeClr val="bg1"/>
                </a:solidFill>
                <a:latin typeface="나눔손글씨 붓"/>
                <a:ea typeface="나눔손글씨 붓"/>
                <a:cs typeface="나눔손글씨 붓"/>
              </a:rPr>
              <a:t>facebook</a:t>
            </a:r>
            <a:r>
              <a:rPr lang="ko-KR" altLang="en-US" sz="2000" dirty="0" smtClean="0">
                <a:solidFill>
                  <a:schemeClr val="bg1"/>
                </a:solidFill>
                <a:latin typeface="나눔손글씨 붓"/>
                <a:ea typeface="나눔손글씨 붓"/>
                <a:cs typeface="나눔손글씨 붓"/>
              </a:rPr>
              <a:t>과 연동하여</a:t>
            </a:r>
            <a:endParaRPr lang="en-US" altLang="ko-KR" sz="2000" dirty="0" smtClean="0">
              <a:solidFill>
                <a:schemeClr val="bg1"/>
              </a:solidFill>
              <a:latin typeface="나눔손글씨 붓"/>
              <a:ea typeface="나눔손글씨 붓"/>
              <a:cs typeface="나눔손글씨 붓"/>
            </a:endParaRPr>
          </a:p>
          <a:p>
            <a:r>
              <a:rPr lang="ko-KR" altLang="en-US" sz="2000" dirty="0" smtClean="0">
                <a:solidFill>
                  <a:schemeClr val="bg1"/>
                </a:solidFill>
                <a:latin typeface="나눔손글씨 붓"/>
                <a:ea typeface="나눔손글씨 붓"/>
                <a:cs typeface="나눔손글씨 붓"/>
              </a:rPr>
              <a:t>친구들의 프로필 사진과 소식을 받아보세요</a:t>
            </a:r>
            <a:r>
              <a:rPr lang="en-US" altLang="ko-KR" sz="2000" dirty="0" smtClean="0">
                <a:solidFill>
                  <a:schemeClr val="bg1"/>
                </a:solidFill>
                <a:latin typeface="나눔손글씨 붓"/>
                <a:ea typeface="나눔손글씨 붓"/>
                <a:cs typeface="나눔손글씨 붓"/>
              </a:rPr>
              <a:t>!</a:t>
            </a:r>
          </a:p>
          <a:p>
            <a:endParaRPr lang="en-US" altLang="ko-KR" sz="2000" dirty="0">
              <a:solidFill>
                <a:schemeClr val="bg1"/>
              </a:solidFill>
              <a:latin typeface="나눔손글씨 붓"/>
              <a:ea typeface="나눔손글씨 붓"/>
              <a:cs typeface="나눔손글씨 붓"/>
            </a:endParaRPr>
          </a:p>
          <a:p>
            <a:endParaRPr lang="en-US" altLang="ko-KR" sz="2000" dirty="0" smtClean="0">
              <a:solidFill>
                <a:schemeClr val="bg1"/>
              </a:solidFill>
              <a:latin typeface="나눔손글씨 붓"/>
              <a:ea typeface="나눔손글씨 붓"/>
              <a:cs typeface="나눔손글씨 붓"/>
            </a:endParaRPr>
          </a:p>
          <a:p>
            <a:endParaRPr lang="en-US" altLang="ko-KR" sz="2000" dirty="0" smtClean="0">
              <a:solidFill>
                <a:schemeClr val="bg1"/>
              </a:solidFill>
              <a:latin typeface="나눔손글씨 붓"/>
              <a:ea typeface="나눔손글씨 붓"/>
              <a:cs typeface="나눔손글씨 붓"/>
            </a:endParaRPr>
          </a:p>
          <a:p>
            <a:endParaRPr lang="en-US" altLang="ko-KR" sz="2000" dirty="0">
              <a:solidFill>
                <a:schemeClr val="bg1"/>
              </a:solidFill>
              <a:latin typeface="나눔손글씨 붓"/>
              <a:ea typeface="나눔손글씨 붓"/>
              <a:cs typeface="나눔손글씨 붓"/>
            </a:endParaRPr>
          </a:p>
          <a:p>
            <a:endParaRPr lang="en-US" altLang="ko-KR" sz="2000" dirty="0">
              <a:solidFill>
                <a:schemeClr val="bg1"/>
              </a:solidFill>
              <a:latin typeface="나눔손글씨 붓"/>
              <a:ea typeface="나눔손글씨 붓"/>
              <a:cs typeface="나눔손글씨 붓"/>
            </a:endParaRPr>
          </a:p>
          <a:p>
            <a:r>
              <a:rPr lang="ko-KR" altLang="en-US" sz="2000" dirty="0" smtClean="0">
                <a:solidFill>
                  <a:schemeClr val="bg1"/>
                </a:solidFill>
                <a:latin typeface="나눔손글씨 붓"/>
                <a:ea typeface="나눔손글씨 붓"/>
                <a:cs typeface="나눔손글씨 붓"/>
              </a:rPr>
              <a:t>                                </a:t>
            </a:r>
            <a:r>
              <a:rPr lang="en-US" altLang="ko-KR" sz="2000" dirty="0" smtClean="0">
                <a:solidFill>
                  <a:schemeClr val="bg1"/>
                </a:solidFill>
                <a:latin typeface="나눔손글씨 붓"/>
                <a:ea typeface="나눔손글씨 붓"/>
                <a:cs typeface="나눔손글씨 붓"/>
              </a:rPr>
              <a:t>[</a:t>
            </a:r>
            <a:r>
              <a:rPr lang="ko-KR" altLang="en-US" sz="2000" dirty="0" smtClean="0">
                <a:solidFill>
                  <a:schemeClr val="bg1"/>
                </a:solidFill>
                <a:latin typeface="나눔손글씨 붓"/>
                <a:ea typeface="나눔손글씨 붓"/>
                <a:cs typeface="나눔손글씨 붓"/>
              </a:rPr>
              <a:t> 종료 </a:t>
            </a:r>
            <a:r>
              <a:rPr lang="en-US" altLang="ko-KR" sz="2000" dirty="0" smtClean="0">
                <a:solidFill>
                  <a:schemeClr val="bg1"/>
                </a:solidFill>
                <a:latin typeface="나눔손글씨 붓"/>
                <a:ea typeface="나눔손글씨 붓"/>
                <a:cs typeface="나눔손글씨 붓"/>
              </a:rPr>
              <a:t>]</a:t>
            </a:r>
            <a:r>
              <a:rPr lang="ko-KR" altLang="en-US" sz="2000" dirty="0" smtClean="0">
                <a:solidFill>
                  <a:schemeClr val="bg1"/>
                </a:solidFill>
                <a:latin typeface="나눔손글씨 붓"/>
                <a:ea typeface="나눔손글씨 붓"/>
                <a:cs typeface="나눔손글씨 붓"/>
              </a:rPr>
              <a:t> </a:t>
            </a:r>
            <a:endParaRPr lang="en-US" altLang="ko-KR" sz="2000" dirty="0" smtClean="0">
              <a:solidFill>
                <a:schemeClr val="bg1"/>
              </a:solidFill>
              <a:latin typeface="나눔손글씨 붓"/>
              <a:ea typeface="나눔손글씨 붓"/>
              <a:cs typeface="나눔손글씨 붓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4275667" y="2977444"/>
            <a:ext cx="677333" cy="451556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023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46666" y="265668"/>
            <a:ext cx="131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2. UI Setting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2" name="Picture 1" descr="IMG_0932-200x300 copy4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666" y="1171222"/>
            <a:ext cx="3048000" cy="4572000"/>
          </a:xfrm>
          <a:prstGeom prst="rect">
            <a:avLst/>
          </a:prstGeom>
        </p:spPr>
      </p:pic>
      <p:pic>
        <p:nvPicPr>
          <p:cNvPr id="7" name="Picture 6" descr="IMG_0932-200x300 copy5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8323" y="1171222"/>
            <a:ext cx="3048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505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846666" y="265668"/>
            <a:ext cx="2137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3. </a:t>
            </a:r>
            <a:r>
              <a:rPr lang="ko-KR" altLang="en-US" dirty="0" smtClean="0">
                <a:solidFill>
                  <a:srgbClr val="FF0000"/>
                </a:solidFill>
              </a:rPr>
              <a:t>재로그인시 첫 화면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3" descr="IMG_0932-200x30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666" y="1171222"/>
            <a:ext cx="3048000" cy="4572000"/>
          </a:xfrm>
          <a:prstGeom prst="rect">
            <a:avLst/>
          </a:prstGeom>
        </p:spPr>
      </p:pic>
      <p:pic>
        <p:nvPicPr>
          <p:cNvPr id="22" name="Picture 21" descr="icon-badge.jpg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0568" y="5168195"/>
            <a:ext cx="306916" cy="306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348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846666" y="265668"/>
            <a:ext cx="2137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3. </a:t>
            </a:r>
            <a:r>
              <a:rPr lang="ko-KR" altLang="en-US" dirty="0" smtClean="0">
                <a:solidFill>
                  <a:srgbClr val="FF0000"/>
                </a:solidFill>
              </a:rPr>
              <a:t>재로그인시 첫 화면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3" descr="IMG_0932-200x30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666" y="1171222"/>
            <a:ext cx="3048000" cy="4572000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1556456" y="2702277"/>
            <a:ext cx="1905000" cy="493889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41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41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IMG_0932-200x300 copy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1667" y="1171222"/>
            <a:ext cx="3048000" cy="4572000"/>
          </a:xfrm>
          <a:prstGeom prst="rect">
            <a:avLst/>
          </a:prstGeom>
        </p:spPr>
      </p:pic>
      <p:sp>
        <p:nvSpPr>
          <p:cNvPr id="20" name="Right Arrow 19"/>
          <p:cNvSpPr/>
          <p:nvPr/>
        </p:nvSpPr>
        <p:spPr>
          <a:xfrm>
            <a:off x="4247445" y="2977444"/>
            <a:ext cx="677333" cy="451556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icon-badge.jpg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8974" y="5168195"/>
            <a:ext cx="306916" cy="306916"/>
          </a:xfrm>
          <a:prstGeom prst="rect">
            <a:avLst/>
          </a:prstGeom>
        </p:spPr>
      </p:pic>
      <p:pic>
        <p:nvPicPr>
          <p:cNvPr id="22" name="Picture 21" descr="icon-badge.jpg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0568" y="5168195"/>
            <a:ext cx="306916" cy="306916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7129640" y="5305777"/>
            <a:ext cx="338667" cy="338667"/>
          </a:xfrm>
          <a:prstGeom prst="ellipse">
            <a:avLst/>
          </a:prstGeom>
          <a:solidFill>
            <a:srgbClr val="FF0000">
              <a:alpha val="47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978150" y="2808110"/>
            <a:ext cx="338667" cy="338667"/>
          </a:xfrm>
          <a:prstGeom prst="ellipse">
            <a:avLst/>
          </a:prstGeom>
          <a:solidFill>
            <a:srgbClr val="FF0000">
              <a:alpha val="47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754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846666" y="265668"/>
            <a:ext cx="1674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4</a:t>
            </a:r>
            <a:r>
              <a:rPr lang="en-US" dirty="0" smtClean="0">
                <a:solidFill>
                  <a:srgbClr val="FF0000"/>
                </a:solidFill>
              </a:rPr>
              <a:t>. </a:t>
            </a:r>
            <a:r>
              <a:rPr lang="ko-KR" altLang="en-US" dirty="0" smtClean="0">
                <a:solidFill>
                  <a:srgbClr val="FF0000"/>
                </a:solidFill>
              </a:rPr>
              <a:t>리퀘스트 처리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2" name="Picture 1" descr="IMG_0932-200x300 copy3.ps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666" y="1171222"/>
            <a:ext cx="3048000" cy="4572000"/>
          </a:xfrm>
          <a:prstGeom prst="rect">
            <a:avLst/>
          </a:prstGeom>
        </p:spPr>
      </p:pic>
      <p:pic>
        <p:nvPicPr>
          <p:cNvPr id="11" name="Picture 10" descr="icon-badge.jpg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0568" y="5168195"/>
            <a:ext cx="306916" cy="306916"/>
          </a:xfrm>
          <a:prstGeom prst="rect">
            <a:avLst/>
          </a:prstGeom>
        </p:spPr>
      </p:pic>
      <p:sp>
        <p:nvSpPr>
          <p:cNvPr id="13" name="Oval 12"/>
          <p:cNvSpPr/>
          <p:nvPr/>
        </p:nvSpPr>
        <p:spPr>
          <a:xfrm>
            <a:off x="3418159" y="5168195"/>
            <a:ext cx="338667" cy="338667"/>
          </a:xfrm>
          <a:prstGeom prst="ellipse">
            <a:avLst/>
          </a:prstGeom>
          <a:solidFill>
            <a:srgbClr val="FF0000">
              <a:alpha val="47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384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46666" y="265668"/>
            <a:ext cx="822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ko-KR" dirty="0">
                <a:solidFill>
                  <a:srgbClr val="FF0000"/>
                </a:solidFill>
              </a:rPr>
              <a:t>5</a:t>
            </a:r>
            <a:r>
              <a:rPr lang="en-US" dirty="0" smtClean="0">
                <a:solidFill>
                  <a:srgbClr val="FF0000"/>
                </a:solidFill>
              </a:rPr>
              <a:t>. </a:t>
            </a:r>
            <a:r>
              <a:rPr lang="ko-KR" altLang="en-US" dirty="0" smtClean="0">
                <a:solidFill>
                  <a:srgbClr val="FF0000"/>
                </a:solidFill>
              </a:rPr>
              <a:t>세팅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2" name="Picture 1" descr="IMG_0932-200x300_setting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666" y="1171222"/>
            <a:ext cx="3048000" cy="4572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6855" y="3630790"/>
            <a:ext cx="269971" cy="292100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4247445" y="2977444"/>
            <a:ext cx="677333" cy="451556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IMG_0932-200x300_settings3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2222" y="1171222"/>
            <a:ext cx="3048000" cy="4572000"/>
          </a:xfrm>
          <a:prstGeom prst="rect">
            <a:avLst/>
          </a:prstGeom>
        </p:spPr>
      </p:pic>
      <p:sp>
        <p:nvSpPr>
          <p:cNvPr id="11" name="Oval 10"/>
          <p:cNvSpPr/>
          <p:nvPr/>
        </p:nvSpPr>
        <p:spPr>
          <a:xfrm>
            <a:off x="3418159" y="3630790"/>
            <a:ext cx="338667" cy="338667"/>
          </a:xfrm>
          <a:prstGeom prst="ellipse">
            <a:avLst/>
          </a:prstGeom>
          <a:solidFill>
            <a:srgbClr val="FF0000">
              <a:alpha val="47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4152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642</TotalTime>
  <Words>95</Words>
  <Application>Microsoft Macintosh PowerPoint</Application>
  <PresentationFormat>On-screen Show (4:3)</PresentationFormat>
  <Paragraphs>34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서강대학교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재현 안</dc:creator>
  <cp:lastModifiedBy>재현 안</cp:lastModifiedBy>
  <cp:revision>59</cp:revision>
  <dcterms:created xsi:type="dcterms:W3CDTF">2013-02-08T00:47:30Z</dcterms:created>
  <dcterms:modified xsi:type="dcterms:W3CDTF">2013-02-20T08:15:31Z</dcterms:modified>
</cp:coreProperties>
</file>