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EEB0-A0A7-432E-85FC-A301A7BF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D510EB-D8E1-479E-A523-E3A675C48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60254-DD39-4677-B06D-46C68BE9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12F62-915A-47E4-9528-7EDE6505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7AB48-68E7-4B80-A83D-CC5FEB03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147B-057D-4F7E-93A3-C359738F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34B18-0034-4048-90CF-A1621BFDC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69B8D-F2EF-4973-B445-0026E0AA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50D8E-4793-48E2-A7D3-86E63288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CE2C0-18FB-4C49-8D2C-74BFB01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5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E1722-4742-4692-9536-C55687F4C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D8293-5C9B-46C1-95CB-599CCF15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EBD51-9E42-4D3C-BCB0-83EC397D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1469A-DB42-4DAD-8481-3D2A2AB2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57FD2-2C6D-47D5-863E-2CC8B23F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4D4C0-6E62-487E-AB96-3A796BB4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EE7A6-F857-4852-9BB7-40289F9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EB8C8-DE7A-4CD6-A70C-687B9C8D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C5A41-715E-4154-A267-BF72EABA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A7FDF-6855-4257-9AB0-7A2AC504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3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3E24F-4107-421A-BC76-CC413EC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2C58D-F964-407B-A1F2-585D4EB9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B36BF-88EF-4ECE-BD0A-20368A7E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464C6-B67D-4204-928E-88A46209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3E56E-31FC-4BCB-AAE1-6A3101A2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B0CA3-1C8F-40F9-BB7C-DA9B7568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2B777-37DB-4733-83DC-C48D5675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51C24-DF32-4E7F-854D-B2F841D5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B64A8-45AF-463C-8309-D566F664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A2FB4-012F-45D0-8FD2-A363EDF2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A374F-08E2-4892-A4AC-41DDFC07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4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0D486-721C-4C56-A7F7-5A16843A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C368F-273C-438F-85BA-23989EA1E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D7048-6BF5-42CE-87F4-8A136FD9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DD9028-018C-4A1A-94F4-676DDBE12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753DF4-DAB3-4640-B926-3B1EDEA63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93A3A4-66FF-4567-9FE1-77A5743E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7B83D-C13A-4BE7-A6E0-01327716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DC4C7F-9C83-44DB-8171-FC5DE35C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9DA89-C153-4BA1-8ACE-028DAE4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40704-41E5-459A-BF69-EC4C2839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F36BA3-C45B-4951-8AC4-D127328D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D5BBD-BCB3-48A9-9BCA-0385AA8E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9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7C2CD-AB40-484B-8D47-85BDD121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8D4C4-C64F-48AF-AA92-E5895A46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899B7-8B6E-4F95-9336-F20EA5CA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60CCF-F562-4696-9512-48FE2973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1F57B-532C-4667-8856-72034D89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75939-A56A-4F48-BE72-F1719A6BE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48E1F-04F8-4985-9409-F93A1459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EFA23-8C3A-455E-AD0C-6CCBECEA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B7416-9C27-45EE-AA6D-555555DF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4361C-9FFF-447A-AF22-456ECF29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CB72B9-B037-4C17-B481-26FBEF366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019A7-A82B-4A6D-A6C9-1DFC7E18A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9EF07-E10E-4FF0-A2C3-084CBB57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F920C-B98D-430F-B6F9-498D9A9A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775F0-2EE0-4CD8-93F2-49609BBD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7F7B2E-320A-46EE-AEB0-1E562378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3004D-1054-4E7F-8674-9E78D2CE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1148A-558F-444B-87E1-9CC4A9871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F2DC-A726-4230-BCC5-94A0627DBF2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314F9-8702-48C7-8105-814A0514C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A77E2-088D-4B24-BB6A-8E69350FC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A23A-31EA-4433-8319-941BF3EA3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4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A5C1A5-41AD-46D4-AE06-99F4B48857E4}"/>
              </a:ext>
            </a:extLst>
          </p:cNvPr>
          <p:cNvGrpSpPr/>
          <p:nvPr/>
        </p:nvGrpSpPr>
        <p:grpSpPr>
          <a:xfrm>
            <a:off x="586978" y="909571"/>
            <a:ext cx="6294581" cy="5359094"/>
            <a:chOff x="2637720" y="696507"/>
            <a:chExt cx="6294581" cy="53590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98DDE61-32A1-41CB-AB92-9683D9852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7720" y="696507"/>
              <a:ext cx="6012701" cy="517442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14A4E5-6A1A-41BD-8B95-EB73D687BA6A}"/>
                </a:ext>
              </a:extLst>
            </p:cNvPr>
            <p:cNvSpPr txBox="1"/>
            <p:nvPr/>
          </p:nvSpPr>
          <p:spPr>
            <a:xfrm>
              <a:off x="3622089" y="98706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0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920F6C-BCAF-499D-9DFC-92BA8D636547}"/>
                </a:ext>
              </a:extLst>
            </p:cNvPr>
            <p:cNvSpPr txBox="1"/>
            <p:nvPr/>
          </p:nvSpPr>
          <p:spPr>
            <a:xfrm>
              <a:off x="3622089" y="157447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9C3F23-FEB3-41F4-AAB1-596319C63E50}"/>
                </a:ext>
              </a:extLst>
            </p:cNvPr>
            <p:cNvSpPr txBox="1"/>
            <p:nvPr/>
          </p:nvSpPr>
          <p:spPr>
            <a:xfrm>
              <a:off x="3622089" y="20716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3709F-CE97-4CD4-9BF5-B4C47753F727}"/>
                </a:ext>
              </a:extLst>
            </p:cNvPr>
            <p:cNvSpPr txBox="1"/>
            <p:nvPr/>
          </p:nvSpPr>
          <p:spPr>
            <a:xfrm>
              <a:off x="3622089" y="251739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3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E300F9-2236-471E-BE20-6BC6BCA49D28}"/>
                </a:ext>
              </a:extLst>
            </p:cNvPr>
            <p:cNvSpPr txBox="1"/>
            <p:nvPr/>
          </p:nvSpPr>
          <p:spPr>
            <a:xfrm>
              <a:off x="3622089" y="30074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4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E06B14-0910-4817-8E1A-9D138C674092}"/>
                </a:ext>
              </a:extLst>
            </p:cNvPr>
            <p:cNvSpPr txBox="1"/>
            <p:nvPr/>
          </p:nvSpPr>
          <p:spPr>
            <a:xfrm>
              <a:off x="3392749" y="36195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5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B78552-34D1-46C4-B1C3-EF7C20DFDFC8}"/>
                </a:ext>
              </a:extLst>
            </p:cNvPr>
            <p:cNvSpPr txBox="1"/>
            <p:nvPr/>
          </p:nvSpPr>
          <p:spPr>
            <a:xfrm>
              <a:off x="3392749" y="440243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6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C42D5-4DA2-4CE6-B77A-A6F314562A02}"/>
                </a:ext>
              </a:extLst>
            </p:cNvPr>
            <p:cNvSpPr txBox="1"/>
            <p:nvPr/>
          </p:nvSpPr>
          <p:spPr>
            <a:xfrm>
              <a:off x="3939805" y="47717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7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862B6B-55C5-4FE7-8FA6-7C99683C205D}"/>
                </a:ext>
              </a:extLst>
            </p:cNvPr>
            <p:cNvSpPr txBox="1"/>
            <p:nvPr/>
          </p:nvSpPr>
          <p:spPr>
            <a:xfrm>
              <a:off x="4324905" y="5043775"/>
              <a:ext cx="483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8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E2E506-2942-473C-8A4C-09F5716397E2}"/>
                </a:ext>
              </a:extLst>
            </p:cNvPr>
            <p:cNvSpPr txBox="1"/>
            <p:nvPr/>
          </p:nvSpPr>
          <p:spPr>
            <a:xfrm>
              <a:off x="4716463" y="52726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9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B6F527-11CA-4ACE-8A6F-C3B0E2151A01}"/>
                </a:ext>
              </a:extLst>
            </p:cNvPr>
            <p:cNvSpPr txBox="1"/>
            <p:nvPr/>
          </p:nvSpPr>
          <p:spPr>
            <a:xfrm>
              <a:off x="5326354" y="568626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10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18427-6F1B-4BCE-BD56-E31F3F7B49FB}"/>
                </a:ext>
              </a:extLst>
            </p:cNvPr>
            <p:cNvSpPr txBox="1"/>
            <p:nvPr/>
          </p:nvSpPr>
          <p:spPr>
            <a:xfrm>
              <a:off x="6457200" y="5316937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11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41C01F-6706-4F16-AFDF-18398E75B083}"/>
                </a:ext>
              </a:extLst>
            </p:cNvPr>
            <p:cNvSpPr txBox="1"/>
            <p:nvPr/>
          </p:nvSpPr>
          <p:spPr>
            <a:xfrm>
              <a:off x="6886680" y="502981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12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F4645F-3137-4142-A4F5-75C110A06C69}"/>
                </a:ext>
              </a:extLst>
            </p:cNvPr>
            <p:cNvSpPr txBox="1"/>
            <p:nvPr/>
          </p:nvSpPr>
          <p:spPr>
            <a:xfrm>
              <a:off x="7316160" y="466048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13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540F07-3740-43DC-AF3D-D59F3E035B5A}"/>
                </a:ext>
              </a:extLst>
            </p:cNvPr>
            <p:cNvSpPr txBox="1"/>
            <p:nvPr/>
          </p:nvSpPr>
          <p:spPr>
            <a:xfrm>
              <a:off x="7863216" y="440243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14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B7E005-36DD-46BC-82E6-04AE65BBDF4F}"/>
                </a:ext>
              </a:extLst>
            </p:cNvPr>
            <p:cNvSpPr txBox="1"/>
            <p:nvPr/>
          </p:nvSpPr>
          <p:spPr>
            <a:xfrm>
              <a:off x="8481537" y="398382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15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1A9287-14D5-4EB9-8CD3-8394AF317133}"/>
                </a:ext>
              </a:extLst>
            </p:cNvPr>
            <p:cNvSpPr txBox="1"/>
            <p:nvPr/>
          </p:nvSpPr>
          <p:spPr>
            <a:xfrm>
              <a:off x="7934481" y="29004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16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620DB4-865B-4550-BC4F-606029F809B7}"/>
                </a:ext>
              </a:extLst>
            </p:cNvPr>
            <p:cNvSpPr txBox="1"/>
            <p:nvPr/>
          </p:nvSpPr>
          <p:spPr>
            <a:xfrm>
              <a:off x="7387701" y="249382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17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6A91B-F086-4D8F-AC85-53FAB535D3BD}"/>
                </a:ext>
              </a:extLst>
            </p:cNvPr>
            <p:cNvSpPr txBox="1"/>
            <p:nvPr/>
          </p:nvSpPr>
          <p:spPr>
            <a:xfrm>
              <a:off x="6886680" y="214805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18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38D58F-E23E-4EAF-9240-C00CAD17CF42}"/>
                </a:ext>
              </a:extLst>
            </p:cNvPr>
            <p:cNvSpPr txBox="1"/>
            <p:nvPr/>
          </p:nvSpPr>
          <p:spPr>
            <a:xfrm>
              <a:off x="6457200" y="188695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19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DCCE0A-1B07-4F13-9F85-9DD8CBA11B68}"/>
                </a:ext>
              </a:extLst>
            </p:cNvPr>
            <p:cNvSpPr txBox="1"/>
            <p:nvPr/>
          </p:nvSpPr>
          <p:spPr>
            <a:xfrm>
              <a:off x="5284037" y="170228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31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3B8186-EA6D-4B26-8C6C-3BD74A563237}"/>
                </a:ext>
              </a:extLst>
            </p:cNvPr>
            <p:cNvSpPr txBox="1"/>
            <p:nvPr/>
          </p:nvSpPr>
          <p:spPr>
            <a:xfrm>
              <a:off x="5326354" y="2431933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30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DACA6D-689E-4E7A-945B-5B727DC4B5F6}"/>
                </a:ext>
              </a:extLst>
            </p:cNvPr>
            <p:cNvSpPr txBox="1"/>
            <p:nvPr/>
          </p:nvSpPr>
          <p:spPr>
            <a:xfrm>
              <a:off x="5326354" y="288672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29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37AD00-B081-4FCE-A115-9D573640EE11}"/>
                </a:ext>
              </a:extLst>
            </p:cNvPr>
            <p:cNvSpPr txBox="1"/>
            <p:nvPr/>
          </p:nvSpPr>
          <p:spPr>
            <a:xfrm>
              <a:off x="3939805" y="339956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20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B173D0-52D7-4396-9AED-D868C6ECB8E3}"/>
                </a:ext>
              </a:extLst>
            </p:cNvPr>
            <p:cNvSpPr txBox="1"/>
            <p:nvPr/>
          </p:nvSpPr>
          <p:spPr>
            <a:xfrm>
              <a:off x="4490221" y="339956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21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7DF7B9-4FE1-418C-A243-4AFCFBDAC9D8}"/>
                </a:ext>
              </a:extLst>
            </p:cNvPr>
            <p:cNvSpPr txBox="1"/>
            <p:nvPr/>
          </p:nvSpPr>
          <p:spPr>
            <a:xfrm>
              <a:off x="6034361" y="342900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27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32EC37-076A-4002-9AF7-B334C9914F2C}"/>
                </a:ext>
              </a:extLst>
            </p:cNvPr>
            <p:cNvSpPr txBox="1"/>
            <p:nvPr/>
          </p:nvSpPr>
          <p:spPr>
            <a:xfrm>
              <a:off x="5467272" y="341863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28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2CC1C8-F212-49EC-B282-3EFF96534AAB}"/>
                </a:ext>
              </a:extLst>
            </p:cNvPr>
            <p:cNvSpPr txBox="1"/>
            <p:nvPr/>
          </p:nvSpPr>
          <p:spPr>
            <a:xfrm>
              <a:off x="5326354" y="458710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23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3A3F58-4731-44CA-BE7B-237C92486070}"/>
                </a:ext>
              </a:extLst>
            </p:cNvPr>
            <p:cNvSpPr txBox="1"/>
            <p:nvPr/>
          </p:nvSpPr>
          <p:spPr>
            <a:xfrm>
              <a:off x="4938367" y="3415737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22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DB34C0-E817-40D5-8C0F-9B5780A67CFA}"/>
                </a:ext>
              </a:extLst>
            </p:cNvPr>
            <p:cNvSpPr txBox="1"/>
            <p:nvPr/>
          </p:nvSpPr>
          <p:spPr>
            <a:xfrm>
              <a:off x="6601450" y="342457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26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845D3D-0057-45DC-B6E0-49729C3D5257}"/>
                </a:ext>
              </a:extLst>
            </p:cNvPr>
            <p:cNvSpPr txBox="1"/>
            <p:nvPr/>
          </p:nvSpPr>
          <p:spPr>
            <a:xfrm>
              <a:off x="7130355" y="339956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25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933ABC-01BE-420D-AE53-B5644CD874DB}"/>
                </a:ext>
              </a:extLst>
            </p:cNvPr>
            <p:cNvSpPr txBox="1"/>
            <p:nvPr/>
          </p:nvSpPr>
          <p:spPr>
            <a:xfrm>
              <a:off x="5314689" y="410008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24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38D429-6651-4D6F-A5B3-BF8028BC1B22}"/>
                </a:ext>
              </a:extLst>
            </p:cNvPr>
            <p:cNvSpPr txBox="1"/>
            <p:nvPr/>
          </p:nvSpPr>
          <p:spPr>
            <a:xfrm>
              <a:off x="5284037" y="89960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7030A0"/>
                  </a:solidFill>
                  <a:highlight>
                    <a:srgbClr val="FFFF00"/>
                  </a:highlight>
                </a:rPr>
                <a:t>32</a:t>
              </a:r>
              <a:endParaRPr lang="ko-KR" altLang="en-US" b="1" dirty="0">
                <a:solidFill>
                  <a:srgbClr val="7030A0"/>
                </a:solidFill>
                <a:highlight>
                  <a:srgbClr val="FFFF00"/>
                </a:highlight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77359FD1-1FB6-4C5A-BE9F-0295E1B2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06" y="714715"/>
            <a:ext cx="4801016" cy="367315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8CF0690-8090-42E2-A448-C1F322B744BA}"/>
              </a:ext>
            </a:extLst>
          </p:cNvPr>
          <p:cNvSpPr txBox="1"/>
          <p:nvPr/>
        </p:nvSpPr>
        <p:spPr>
          <a:xfrm>
            <a:off x="174542" y="176816"/>
            <a:ext cx="587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2019 </a:t>
            </a:r>
            <a:r>
              <a:rPr lang="ko-KR" altLang="en-US" sz="2400" b="1" dirty="0"/>
              <a:t>삼성전자 하반기 코딩테스트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오후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7F37A8-FB83-4A61-B07D-17DB22858087}"/>
              </a:ext>
            </a:extLst>
          </p:cNvPr>
          <p:cNvSpPr txBox="1"/>
          <p:nvPr/>
        </p:nvSpPr>
        <p:spPr>
          <a:xfrm>
            <a:off x="5490800" y="228468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</a:t>
            </a:r>
            <a:r>
              <a:rPr lang="ko-KR" altLang="en-US" dirty="0"/>
              <a:t>마지막길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DBB7-15EE-42E8-ACA3-51212604AA9A}"/>
              </a:ext>
            </a:extLst>
          </p:cNvPr>
          <p:cNvSpPr txBox="1"/>
          <p:nvPr/>
        </p:nvSpPr>
        <p:spPr>
          <a:xfrm>
            <a:off x="2115691" y="423301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중앙길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091BB2-310E-4798-9F4E-983E0220078A}"/>
              </a:ext>
            </a:extLst>
          </p:cNvPr>
          <p:cNvSpPr txBox="1"/>
          <p:nvPr/>
        </p:nvSpPr>
        <p:spPr>
          <a:xfrm>
            <a:off x="62451" y="388220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파란원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B19F5B-DBD9-4995-8F1E-71431E50EC61}"/>
              </a:ext>
            </a:extLst>
          </p:cNvPr>
          <p:cNvSpPr txBox="1"/>
          <p:nvPr/>
        </p:nvSpPr>
        <p:spPr>
          <a:xfrm>
            <a:off x="3814947" y="597108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파란원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B91BA-292F-48F0-AB97-06FBF4323D7E}"/>
              </a:ext>
            </a:extLst>
          </p:cNvPr>
          <p:cNvSpPr txBox="1"/>
          <p:nvPr/>
        </p:nvSpPr>
        <p:spPr>
          <a:xfrm>
            <a:off x="6091366" y="36126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파란원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6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k9544</dc:creator>
  <cp:lastModifiedBy>k9544</cp:lastModifiedBy>
  <cp:revision>2</cp:revision>
  <dcterms:created xsi:type="dcterms:W3CDTF">2020-02-01T08:16:52Z</dcterms:created>
  <dcterms:modified xsi:type="dcterms:W3CDTF">2020-02-01T08:27:23Z</dcterms:modified>
</cp:coreProperties>
</file>