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5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8906E-D6E3-6A97-E612-2300156EF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A42F8-2BF7-B97C-1EA9-E6387541B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1D7D5-A029-10E3-5B3D-908F2F7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373A-98C4-4249-B9E9-AD9E87DD95C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28FBF-9FFB-2DD7-C981-39AC4234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FC64E-13C1-F33D-E926-674530FF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1030-6BAF-4742-9D1A-135BB60BA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A018A-76B1-3694-243B-DB87316E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C5E2C-F11F-1E1D-B084-5B92D4D41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3DBD8-CCBD-BC06-3BCF-83C56A10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373A-98C4-4249-B9E9-AD9E87DD95C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4AB8D-AB97-DF7A-667A-6FE009F0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D0B59-68DD-FD20-A8F2-D37BE572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1030-6BAF-4742-9D1A-135BB60BA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5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D14F37-48B7-2382-BA4E-C47C0BA56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7DF2F8-28EB-891C-8E28-D692FD59F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3EB8A-8D33-6C43-9306-B775DD7D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373A-98C4-4249-B9E9-AD9E87DD95C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4E526-632C-CE6E-6853-AF64B101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2100F-1BE4-0413-1714-D103519F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1030-6BAF-4742-9D1A-135BB60BA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5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893FB-73EA-4E96-76E2-0B20A118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910D1-8E9F-0FBE-D7E5-E58F67A47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76300-E9F2-DC39-7BC1-3EC1ED61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373A-98C4-4249-B9E9-AD9E87DD95C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49D0A-CE2E-2453-B7C3-35CA44A9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37052-8456-41DA-8E0D-DD305732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1030-6BAF-4742-9D1A-135BB60BA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2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060E-4E54-3A9A-EF52-FCEA2082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90818C-65C2-9F07-66B0-0F3F74AF6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EBF45-252F-2CEE-0D8E-5BF3D8C8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373A-98C4-4249-B9E9-AD9E87DD95C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85DDB-4FA7-7D7F-D148-2576255E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4930B-850A-11AB-9639-46E3632F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1030-6BAF-4742-9D1A-135BB60BA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7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FA1BD-0472-6FED-56FF-C06E73F4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9B809-8D02-FDB9-CA1A-18E9BF55F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AFF64-17DA-1A1B-31BE-21CB8EEB5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86F3C2-079A-0F16-E8FD-47F082AB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373A-98C4-4249-B9E9-AD9E87DD95C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B7BDFB-540F-9035-9238-2402E2D6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08722B-B7AC-B90E-549E-F40E6BB5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1030-6BAF-4742-9D1A-135BB60BA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AB03A-1866-6060-57E3-90FE4CFE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77C14-C7AB-5351-A007-75BBB749B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DFF29B-D65A-7953-690D-4AAE87430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9E108E-5BB6-0D87-EF5B-DD276EA5D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273049-F429-62E3-1C9E-A055ACC27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FADF10-1A24-3D85-A923-6CE60A9B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373A-98C4-4249-B9E9-AD9E87DD95C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24422D-24E5-A29D-CACA-375A51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063660-495F-9251-5C50-1D8A3146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1030-6BAF-4742-9D1A-135BB60BA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10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5381C-FF60-8ABD-79B4-56C6894E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8C2A6D-5DB4-E33B-8106-97C1E430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373A-98C4-4249-B9E9-AD9E87DD95C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60BC3B-5610-4112-A75C-7AB6A003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EEA05B-BCEB-0E1C-5547-983F3A5F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1030-6BAF-4742-9D1A-135BB60BA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9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BF035E-5116-F8B9-2DAB-5BAA1759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373A-98C4-4249-B9E9-AD9E87DD95C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05C56C-77E4-A919-D737-4AEFCE47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0BB2EE-2198-CCF0-31A3-50489FF9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1030-6BAF-4742-9D1A-135BB60BA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69B9A-862E-C6A6-612E-F316A7C1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41B7D-3F22-2699-DDE6-B8D66DF2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EA56CA-3C2F-D1C1-925E-0AA071EA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777C4F-2AEE-F3B9-E7F3-9A1C3E61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373A-98C4-4249-B9E9-AD9E87DD95C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E0CA6-FCF7-1B78-6AA2-54C048A5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8A6570-B7E1-5623-AC08-6DD98D46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1030-6BAF-4742-9D1A-135BB60BA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4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A5F3-95E9-A5A0-7F1E-E98F99F3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030FA0-6C37-9535-720D-F074C6E46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843302-30B2-D937-4EEA-039C8C28C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FC85F-E3E3-73BD-738C-C5ED33CE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373A-98C4-4249-B9E9-AD9E87DD95C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16DDC-E787-CE97-48F3-ABF2A9DD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C4929-F686-A23B-CFA0-BAB2173B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1030-6BAF-4742-9D1A-135BB60BA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6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8F0B3-EED6-0B24-A6F2-DA1715D3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9F052-E357-D612-40C3-72143884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E87D1-A6C7-67E3-6921-3C48751BE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373A-98C4-4249-B9E9-AD9E87DD95C2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E2861-F0C6-816A-529D-E49CE6746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3EEAC-CBB5-23E7-C40A-7B4C4E1B4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1030-6BAF-4742-9D1A-135BB60BA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57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1BFFE-63C8-244E-6E5F-26BB69D6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E58E2-B223-21AC-9CCC-91EEEC51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실습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‘/test’</a:t>
            </a:r>
            <a:r>
              <a:rPr kumimoji="1" lang="ko-Kore-KR" altLang="en-US" dirty="0"/>
              <a:t> 요청이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 방식으로 전달되면 </a:t>
            </a:r>
            <a:r>
              <a:rPr kumimoji="1" lang="en-US" altLang="ko-KR" dirty="0" err="1"/>
              <a:t>welcome.blade.php</a:t>
            </a:r>
            <a:r>
              <a:rPr kumimoji="1" lang="ko-KR" altLang="en-US" dirty="0"/>
              <a:t>가 실행되도록 라우팅 파일에 추가하라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’/register’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 방식으로 전달되면 </a:t>
            </a:r>
            <a:r>
              <a:rPr kumimoji="1" lang="en-US" altLang="ko-KR" dirty="0" err="1"/>
              <a:t>register_form.blade.php</a:t>
            </a:r>
            <a:r>
              <a:rPr kumimoji="1" lang="ko-KR" altLang="en-US" dirty="0"/>
              <a:t>가 실행되도록 하고 다음과 같은 화면이 웹 브라우저에 표시되도록 구현하라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E25969-FCDF-94E4-057D-A2F048DBB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64" y="4249547"/>
            <a:ext cx="3775808" cy="2243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E546F7-F8B8-FEF5-3FBC-B041A208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36" y="4227790"/>
            <a:ext cx="4745892" cy="22650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821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3FC20-A670-8701-7015-934C701E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70B49-9FAC-BED2-10E2-AC12B16D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앞</a:t>
            </a:r>
            <a:r>
              <a:rPr kumimoji="1" lang="ko-KR" altLang="en-US" dirty="0"/>
              <a:t> 실습에서 구현한 회원등록 폼의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등록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버튼을 누르면 </a:t>
            </a:r>
            <a:r>
              <a:rPr kumimoji="1" lang="en-US" altLang="ko-KR" dirty="0"/>
              <a:t>“/register” </a:t>
            </a:r>
            <a:r>
              <a:rPr kumimoji="1" lang="ko-KR" altLang="en-US" dirty="0"/>
              <a:t>요청이 </a:t>
            </a:r>
            <a:r>
              <a:rPr kumimoji="1" lang="en-US" altLang="ko-KR" dirty="0"/>
              <a:t>POST</a:t>
            </a:r>
            <a:r>
              <a:rPr kumimoji="1" lang="ko-KR" altLang="en-US" dirty="0"/>
              <a:t> 방식으로 서버에게 전송되도록 하자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이 때 </a:t>
            </a:r>
            <a:r>
              <a:rPr kumimoji="1" lang="en-US" altLang="ko-KR" dirty="0"/>
              <a:t>POST</a:t>
            </a:r>
            <a:r>
              <a:rPr kumimoji="1" lang="ko-KR" altLang="en-US" dirty="0"/>
              <a:t> 요청과 함께 </a:t>
            </a:r>
            <a:r>
              <a:rPr kumimoji="1" lang="en-US" altLang="ko-KR" dirty="0"/>
              <a:t>CSRF </a:t>
            </a:r>
            <a:r>
              <a:rPr kumimoji="1" lang="ko-KR" altLang="en-US" dirty="0"/>
              <a:t>토큰이 </a:t>
            </a:r>
            <a:r>
              <a:rPr kumimoji="1" lang="ko-KR" altLang="en-US" dirty="0" err="1"/>
              <a:t>백엔드로</a:t>
            </a:r>
            <a:r>
              <a:rPr kumimoji="1" lang="ko-KR" altLang="en-US" dirty="0"/>
              <a:t> 전송되도록 </a:t>
            </a:r>
            <a:r>
              <a:rPr kumimoji="1" lang="en-US" altLang="ko-KR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kumimoji="1" lang="en-US" altLang="ko-KR" b="1" dirty="0" err="1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csrf</a:t>
            </a:r>
            <a:r>
              <a:rPr kumimoji="1" lang="ko-KR" altLang="en-US" b="1" dirty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ko-KR" altLang="en-US" dirty="0"/>
              <a:t>블레이드 지시자</a:t>
            </a:r>
            <a:r>
              <a:rPr kumimoji="1" lang="en-US" altLang="ko-KR" dirty="0"/>
              <a:t>(blade directive)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register_form.blade.php</a:t>
            </a:r>
            <a:r>
              <a:rPr kumimoji="1" lang="ko-KR" altLang="en-US" dirty="0"/>
              <a:t> 파일의 </a:t>
            </a:r>
            <a:r>
              <a:rPr kumimoji="1" lang="en-US" altLang="ko-KR" dirty="0"/>
              <a:t>&lt;form&gt;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&lt;/form&gt;</a:t>
            </a:r>
            <a:r>
              <a:rPr kumimoji="1" lang="ko-KR" altLang="en-US" dirty="0"/>
              <a:t> 사이에 포함시키자</a:t>
            </a:r>
            <a:r>
              <a:rPr kumimoji="1"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회원등록 폼 페이지의 </a:t>
            </a:r>
            <a:r>
              <a:rPr kumimoji="1" lang="en-US" altLang="ko-KR" dirty="0"/>
              <a:t>＂</a:t>
            </a:r>
            <a:r>
              <a:rPr kumimoji="1" lang="ko-KR" altLang="en-US" dirty="0"/>
              <a:t>페이지 소스보기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메뉴를 클릭했을 때 </a:t>
            </a:r>
            <a:r>
              <a:rPr kumimoji="1" lang="ko-KR" altLang="en-US" dirty="0" err="1"/>
              <a:t>웹브라우저에</a:t>
            </a:r>
            <a:r>
              <a:rPr kumimoji="1" lang="ko-KR" altLang="en-US" dirty="0"/>
              <a:t> 표시되는 </a:t>
            </a:r>
            <a:r>
              <a:rPr kumimoji="1" lang="en-US" altLang="ko-KR" dirty="0"/>
              <a:t>HTML </a:t>
            </a:r>
            <a:r>
              <a:rPr kumimoji="1" lang="ko-KR" altLang="en-US" dirty="0"/>
              <a:t>소스 코드를 살펴보자</a:t>
            </a:r>
            <a:r>
              <a:rPr kumimoji="1" lang="en-US" altLang="ko-KR" dirty="0"/>
              <a:t>.</a:t>
            </a:r>
            <a:r>
              <a:rPr kumimoji="1" lang="ko-KR" altLang="en-US" dirty="0"/>
              <a:t> 무엇이 더 추가되어 있나</a:t>
            </a:r>
            <a:r>
              <a:rPr kumimoji="1"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 err="1"/>
              <a:t>백엔드에서</a:t>
            </a:r>
            <a:r>
              <a:rPr kumimoji="1" lang="ko-KR" altLang="en-US" dirty="0"/>
              <a:t> 이 요청을 받으면 </a:t>
            </a:r>
            <a:r>
              <a:rPr kumimoji="1" lang="en-US" altLang="ko-KR" dirty="0" err="1"/>
              <a:t>register.blade.php</a:t>
            </a:r>
            <a:r>
              <a:rPr kumimoji="1" lang="ko-KR" altLang="en-US" dirty="0"/>
              <a:t> 파일이 실행되도록 구현하라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블레이드 파일이 다음과 같은 뷰 페이지를 생성하도록 하라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55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3FC20-A670-8701-7015-934C701E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라라벨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70B49-9FAC-BED2-10E2-AC12B16D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실습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/register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POST </a:t>
            </a:r>
            <a:r>
              <a:rPr kumimoji="1" lang="ko-KR" altLang="en-US" dirty="0"/>
              <a:t>방식으로 </a:t>
            </a:r>
            <a:r>
              <a:rPr kumimoji="1" lang="ko-KR" altLang="en-US" dirty="0" err="1"/>
              <a:t>백엔드로</a:t>
            </a:r>
            <a:r>
              <a:rPr kumimoji="1" lang="ko-KR" altLang="en-US" dirty="0"/>
              <a:t> 전달 되었을 때 </a:t>
            </a:r>
            <a:r>
              <a:rPr kumimoji="1" lang="en-US" altLang="ko-KR" dirty="0" err="1"/>
              <a:t>register.blade.php</a:t>
            </a:r>
            <a:r>
              <a:rPr kumimoji="1" lang="ko-KR" altLang="en-US" dirty="0"/>
              <a:t> 블레이드 파일이 실행되고 그 결과 </a:t>
            </a:r>
            <a:r>
              <a:rPr kumimoji="1" lang="ko-KR" altLang="en-US" dirty="0" err="1"/>
              <a:t>웹브라우저에</a:t>
            </a:r>
            <a:r>
              <a:rPr kumimoji="1" lang="ko-KR" altLang="en-US" dirty="0"/>
              <a:t> 전달되는 </a:t>
            </a:r>
            <a:r>
              <a:rPr kumimoji="1" lang="en-US" altLang="ko-KR" dirty="0"/>
              <a:t>HTML </a:t>
            </a:r>
            <a:r>
              <a:rPr kumimoji="1" lang="ko-KR" altLang="en-US" dirty="0"/>
              <a:t>페이지는 다음과 같이 나오도록 하라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1BA413-A33D-A269-7469-BE1365B4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76" y="4705007"/>
            <a:ext cx="2413000" cy="1130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E14365-6751-7090-2B16-B344ED206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08" y="4992130"/>
            <a:ext cx="2260600" cy="68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F4A0B316-9A25-18B6-5E1B-199650690B6E}"/>
              </a:ext>
            </a:extLst>
          </p:cNvPr>
          <p:cNvSpPr/>
          <p:nvPr/>
        </p:nvSpPr>
        <p:spPr>
          <a:xfrm>
            <a:off x="5078627" y="4992130"/>
            <a:ext cx="803189" cy="5684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0047F2-95D1-785D-42AD-613EC9784EE9}"/>
              </a:ext>
            </a:extLst>
          </p:cNvPr>
          <p:cNvSpPr/>
          <p:nvPr/>
        </p:nvSpPr>
        <p:spPr>
          <a:xfrm>
            <a:off x="1960948" y="5560541"/>
            <a:ext cx="436262" cy="197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924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670E4-0510-4C76-5AD6-1DB33F72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85488-FE1A-ED9F-59A1-ED89F8DE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5692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Blade </a:t>
            </a:r>
            <a:r>
              <a:rPr kumimoji="1" lang="ko-Kore-KR" altLang="en-US" dirty="0"/>
              <a:t>파일</a:t>
            </a:r>
            <a:r>
              <a:rPr kumimoji="1" lang="ko-KR" altLang="en-US" dirty="0"/>
              <a:t>에 전달된 데이터 사용하기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{{</a:t>
            </a:r>
            <a:r>
              <a:rPr kumimoji="1" lang="ko-KR" altLang="en-US" dirty="0"/>
              <a:t> </a:t>
            </a:r>
            <a:r>
              <a:rPr kumimoji="1" lang="en-US" altLang="ko-KR" dirty="0"/>
              <a:t>$</a:t>
            </a:r>
            <a:r>
              <a:rPr kumimoji="1" lang="ko-KR" altLang="en-US" i="1" dirty="0"/>
              <a:t>변수이름</a:t>
            </a:r>
            <a:r>
              <a:rPr kumimoji="1" lang="ko-KR" altLang="en-US" dirty="0"/>
              <a:t> </a:t>
            </a:r>
            <a:r>
              <a:rPr kumimoji="1" lang="en-US" altLang="ko-KR" dirty="0"/>
              <a:t>}}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실습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다음과 같이 사용자 등록 폼에 입력한 데이터를 이용해 결과 페이지를 동적으로 생성하도록 </a:t>
            </a:r>
            <a:r>
              <a:rPr kumimoji="1" lang="en-US" altLang="ko-KR" dirty="0" err="1"/>
              <a:t>register.blade.php</a:t>
            </a:r>
            <a:r>
              <a:rPr kumimoji="1" lang="ko-KR" altLang="en-US" dirty="0"/>
              <a:t> 파일을 </a:t>
            </a:r>
            <a:r>
              <a:rPr kumimoji="1" lang="ko-KR" altLang="en-US" dirty="0" err="1"/>
              <a:t>수정하시오</a:t>
            </a:r>
            <a:r>
              <a:rPr kumimoji="1"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29698C-8ED6-CB31-3154-0A2400D3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92" y="140494"/>
            <a:ext cx="4737100" cy="2374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300BB4-D2DA-1ADF-EB99-1A6F6B9A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92" y="3109183"/>
            <a:ext cx="5080000" cy="351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4AC66AA2-7860-D1B3-DD08-BD35F09E167A}"/>
              </a:ext>
            </a:extLst>
          </p:cNvPr>
          <p:cNvSpPr/>
          <p:nvPr/>
        </p:nvSpPr>
        <p:spPr>
          <a:xfrm>
            <a:off x="8377881" y="2650331"/>
            <a:ext cx="370703" cy="3894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072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B3869-02E5-22B0-7F26-1D59AF88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7005A-AB0F-F9CD-BF7A-A57064FE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1195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실습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‘/update’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get </a:t>
            </a:r>
            <a:r>
              <a:rPr kumimoji="1" lang="ko-KR" altLang="en-US" dirty="0"/>
              <a:t>방식으로 </a:t>
            </a:r>
            <a:r>
              <a:rPr kumimoji="1" lang="ko-KR" altLang="en-US" dirty="0" err="1"/>
              <a:t>백엔드에</a:t>
            </a:r>
            <a:r>
              <a:rPr kumimoji="1" lang="ko-KR" altLang="en-US" dirty="0"/>
              <a:t> 전달되었을 때 </a:t>
            </a:r>
            <a:r>
              <a:rPr kumimoji="1" lang="en-US" altLang="ko-KR" dirty="0" err="1"/>
              <a:t>update_form.blade.php</a:t>
            </a:r>
            <a:r>
              <a:rPr kumimoji="1" lang="ko-KR" altLang="en-US" dirty="0"/>
              <a:t> 파일이 실행되고 그 결과로 생성된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이 웹 브라우저로 전달되어 다음과 같은 웹페이지가 나오도록 </a:t>
            </a:r>
            <a:r>
              <a:rPr kumimoji="1" lang="ko-KR" altLang="en-US" dirty="0" err="1"/>
              <a:t>하시오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27E107-5EE2-C2B7-8120-50D0E793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052" y="3579855"/>
            <a:ext cx="4813300" cy="2095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8164CC-E447-9DD6-2F16-3D4A0A1E1E9F}"/>
              </a:ext>
            </a:extLst>
          </p:cNvPr>
          <p:cNvSpPr txBox="1"/>
          <p:nvPr/>
        </p:nvSpPr>
        <p:spPr>
          <a:xfrm>
            <a:off x="8946291" y="4127158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i="1" dirty="0" err="1">
                <a:solidFill>
                  <a:srgbClr val="FF0000"/>
                </a:solidFill>
              </a:rPr>
              <a:t>readonly</a:t>
            </a:r>
            <a:endParaRPr kumimoji="1" lang="ko-Kore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F1E71-42BE-930E-5EF1-565DE74BD3DA}"/>
              </a:ext>
            </a:extLst>
          </p:cNvPr>
          <p:cNvSpPr txBox="1"/>
          <p:nvPr/>
        </p:nvSpPr>
        <p:spPr>
          <a:xfrm>
            <a:off x="10461798" y="4404157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i="1" dirty="0" err="1">
                <a:solidFill>
                  <a:srgbClr val="FF0000"/>
                </a:solidFill>
              </a:rPr>
              <a:t>readonly</a:t>
            </a:r>
            <a:endParaRPr kumimoji="1" lang="ko-Kore-KR" alt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8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7B7DC20-2C63-6766-4CAC-19EDFB88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149" y="543202"/>
            <a:ext cx="4521200" cy="2311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BB3869-02E5-22B0-7F26-1D59AF88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7005A-AB0F-F9CD-BF7A-A57064FE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90"/>
            <a:ext cx="4821195" cy="46672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실습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‘/update’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put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방식으로 </a:t>
            </a:r>
            <a:r>
              <a:rPr kumimoji="1" lang="ko-KR" altLang="en-US" dirty="0" err="1"/>
              <a:t>백엔드에</a:t>
            </a:r>
            <a:r>
              <a:rPr kumimoji="1" lang="ko-KR" altLang="en-US" dirty="0"/>
              <a:t> 전달되었을 때 </a:t>
            </a:r>
            <a:r>
              <a:rPr kumimoji="1" lang="en-US" altLang="ko-KR" dirty="0" err="1"/>
              <a:t>update.blade.php</a:t>
            </a:r>
            <a:r>
              <a:rPr kumimoji="1" lang="ko-KR" altLang="en-US" dirty="0"/>
              <a:t> 파일이 실행되고 그 결과로 사용자가 수정한 내용이 반영되어 다음과 같은 결과 페이지가 나오도록 </a:t>
            </a:r>
            <a:r>
              <a:rPr kumimoji="1" lang="ko-KR" altLang="en-US" dirty="0" err="1"/>
              <a:t>하시오</a:t>
            </a:r>
            <a:r>
              <a:rPr kumimoji="1"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kumimoji="1" lang="en-US" altLang="ko-Kore-KR" dirty="0"/>
              <a:t>Put</a:t>
            </a:r>
            <a:r>
              <a:rPr kumimoji="1" lang="ko-KR" altLang="en-US" dirty="0"/>
              <a:t> 방식으로 요청을 전달하기 위해서는 </a:t>
            </a:r>
            <a:r>
              <a:rPr kumimoji="1" lang="en-US" altLang="ko-KR" b="1" dirty="0"/>
              <a:t>@method</a:t>
            </a:r>
            <a:r>
              <a:rPr kumimoji="1" lang="ko-KR" altLang="en-US" b="1" dirty="0"/>
              <a:t> 블레이드 지시자</a:t>
            </a:r>
            <a:r>
              <a:rPr kumimoji="1" lang="ko-KR" altLang="en-US" dirty="0"/>
              <a:t>를 사용해야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r>
              <a:rPr kumimoji="1" lang="en-US" altLang="ko-KR" dirty="0"/>
              <a:t>@</a:t>
            </a:r>
            <a:r>
              <a:rPr kumimoji="1" lang="en-US" altLang="ko-KR" dirty="0" err="1"/>
              <a:t>csrf</a:t>
            </a:r>
            <a:r>
              <a:rPr kumimoji="1" lang="ko-KR" altLang="en-US" dirty="0"/>
              <a:t> 지시자도 필요함</a:t>
            </a:r>
            <a:endParaRPr kumimoji="1" lang="en-US" altLang="ko-KR" dirty="0"/>
          </a:p>
          <a:p>
            <a:pPr lvl="3">
              <a:lnSpc>
                <a:spcPct val="150000"/>
              </a:lnSpc>
            </a:pPr>
            <a:r>
              <a:rPr kumimoji="1" lang="en-US" altLang="ko-Kore-KR" dirty="0"/>
              <a:t>&lt;form method=“post” … &gt; @method(“put”) …. &lt;/form&gt;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164CC-E447-9DD6-2F16-3D4A0A1E1E9F}"/>
              </a:ext>
            </a:extLst>
          </p:cNvPr>
          <p:cNvSpPr txBox="1"/>
          <p:nvPr/>
        </p:nvSpPr>
        <p:spPr>
          <a:xfrm>
            <a:off x="9040771" y="1137312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i="1" dirty="0" err="1">
                <a:solidFill>
                  <a:srgbClr val="FF0000"/>
                </a:solidFill>
              </a:rPr>
              <a:t>readonly</a:t>
            </a:r>
            <a:endParaRPr kumimoji="1" lang="ko-Kore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F1E71-42BE-930E-5EF1-565DE74BD3DA}"/>
              </a:ext>
            </a:extLst>
          </p:cNvPr>
          <p:cNvSpPr txBox="1"/>
          <p:nvPr/>
        </p:nvSpPr>
        <p:spPr>
          <a:xfrm>
            <a:off x="10325874" y="1155310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i="1" dirty="0" err="1">
                <a:solidFill>
                  <a:srgbClr val="FF0000"/>
                </a:solidFill>
              </a:rPr>
              <a:t>readonly</a:t>
            </a:r>
            <a:endParaRPr kumimoji="1" lang="ko-Kore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769D6-DDDD-F69F-806B-5FC316A646A3}"/>
              </a:ext>
            </a:extLst>
          </p:cNvPr>
          <p:cNvSpPr txBox="1"/>
          <p:nvPr/>
        </p:nvSpPr>
        <p:spPr>
          <a:xfrm>
            <a:off x="838200" y="6308209"/>
            <a:ext cx="78238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i="1" dirty="0">
                <a:solidFill>
                  <a:srgbClr val="0070C0"/>
                </a:solidFill>
              </a:rPr>
              <a:t>Form</a:t>
            </a:r>
            <a:r>
              <a:rPr kumimoji="1" lang="ko-KR" altLang="en-US" i="1" dirty="0">
                <a:solidFill>
                  <a:srgbClr val="0070C0"/>
                </a:solidFill>
              </a:rPr>
              <a:t>을 이용해서는 </a:t>
            </a:r>
            <a:r>
              <a:rPr kumimoji="1" lang="en-US" altLang="ko-KR" i="1" dirty="0">
                <a:solidFill>
                  <a:srgbClr val="0070C0"/>
                </a:solidFill>
              </a:rPr>
              <a:t>get</a:t>
            </a:r>
            <a:r>
              <a:rPr kumimoji="1" lang="ko-KR" altLang="en-US" i="1" dirty="0">
                <a:solidFill>
                  <a:srgbClr val="0070C0"/>
                </a:solidFill>
              </a:rPr>
              <a:t> 또는 </a:t>
            </a:r>
            <a:r>
              <a:rPr kumimoji="1" lang="en-US" altLang="ko-KR" i="1" dirty="0">
                <a:solidFill>
                  <a:srgbClr val="0070C0"/>
                </a:solidFill>
              </a:rPr>
              <a:t>post</a:t>
            </a:r>
            <a:r>
              <a:rPr kumimoji="1" lang="ko-KR" altLang="en-US" i="1" dirty="0">
                <a:solidFill>
                  <a:srgbClr val="0070C0"/>
                </a:solidFill>
              </a:rPr>
              <a:t> 방식으로만 요청을 </a:t>
            </a:r>
            <a:r>
              <a:rPr kumimoji="1" lang="ko-KR" altLang="en-US" i="1" dirty="0" err="1">
                <a:solidFill>
                  <a:srgbClr val="0070C0"/>
                </a:solidFill>
              </a:rPr>
              <a:t>백엔드로</a:t>
            </a:r>
            <a:r>
              <a:rPr kumimoji="1" lang="ko-KR" altLang="en-US" i="1" dirty="0">
                <a:solidFill>
                  <a:srgbClr val="0070C0"/>
                </a:solidFill>
              </a:rPr>
              <a:t> 보낼 수 있다</a:t>
            </a:r>
            <a:r>
              <a:rPr kumimoji="1" lang="en-US" altLang="ko-KR" i="1" dirty="0">
                <a:solidFill>
                  <a:srgbClr val="0070C0"/>
                </a:solidFill>
              </a:rPr>
              <a:t>.</a:t>
            </a:r>
            <a:r>
              <a:rPr kumimoji="1" lang="ko-KR" altLang="en-US" i="1" dirty="0">
                <a:solidFill>
                  <a:srgbClr val="0070C0"/>
                </a:solidFill>
              </a:rPr>
              <a:t> </a:t>
            </a:r>
            <a:endParaRPr kumimoji="1" lang="ko-Kore-KR" altLang="en-US" i="1" dirty="0">
              <a:solidFill>
                <a:srgbClr val="0070C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2F2995-891B-0016-929C-DE519FDBE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77" y="3228855"/>
            <a:ext cx="5041900" cy="270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4B6988CD-448C-FA50-A36D-BBC4E1264A8D}"/>
              </a:ext>
            </a:extLst>
          </p:cNvPr>
          <p:cNvSpPr/>
          <p:nvPr/>
        </p:nvSpPr>
        <p:spPr>
          <a:xfrm>
            <a:off x="8328454" y="2970894"/>
            <a:ext cx="333632" cy="1961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791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B3869-02E5-22B0-7F26-1D59AF88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7005A-AB0F-F9CD-BF7A-A57064FE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1195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실습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‘/remove’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get </a:t>
            </a:r>
            <a:r>
              <a:rPr kumimoji="1" lang="ko-KR" altLang="en-US" dirty="0"/>
              <a:t>방식으로 </a:t>
            </a:r>
            <a:r>
              <a:rPr kumimoji="1" lang="ko-KR" altLang="en-US" dirty="0" err="1"/>
              <a:t>백엔드에</a:t>
            </a:r>
            <a:r>
              <a:rPr kumimoji="1" lang="ko-KR" altLang="en-US" dirty="0"/>
              <a:t> 전달되었을 때 </a:t>
            </a:r>
            <a:r>
              <a:rPr kumimoji="1" lang="en-US" altLang="ko-KR" dirty="0" err="1"/>
              <a:t>remove_form.blade.php</a:t>
            </a:r>
            <a:r>
              <a:rPr kumimoji="1" lang="ko-KR" altLang="en-US" dirty="0"/>
              <a:t> 파일이 실행되고 그 결과로 생성된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이 웹 브라우저로 전달되어 다음과 같은 웹페이지가 나오도록 </a:t>
            </a:r>
            <a:r>
              <a:rPr kumimoji="1" lang="ko-KR" altLang="en-US" dirty="0" err="1"/>
              <a:t>하시오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28F759-3ABB-9ACA-4411-9B80083A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48" y="3370263"/>
            <a:ext cx="4140200" cy="2806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007D57-85FC-43CD-8F16-D1FDBAB3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31" y="1782376"/>
            <a:ext cx="4102100" cy="1143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973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B3869-02E5-22B0-7F26-1D59AF88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시작하기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7005A-AB0F-F9CD-BF7A-A57064FE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1195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실습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‘/remove’</a:t>
            </a:r>
            <a:r>
              <a:rPr kumimoji="1" lang="ko-KR" altLang="en-US" dirty="0"/>
              <a:t> 요청이 </a:t>
            </a:r>
            <a:r>
              <a:rPr kumimoji="1" lang="en-US" altLang="ko-KR" dirty="0"/>
              <a:t>delete </a:t>
            </a:r>
            <a:r>
              <a:rPr kumimoji="1" lang="ko-KR" altLang="en-US" dirty="0"/>
              <a:t>방식으로 </a:t>
            </a:r>
            <a:r>
              <a:rPr kumimoji="1" lang="ko-KR" altLang="en-US" dirty="0" err="1"/>
              <a:t>백엔드에</a:t>
            </a:r>
            <a:r>
              <a:rPr kumimoji="1" lang="ko-KR" altLang="en-US" dirty="0"/>
              <a:t> 전달되었을 때 </a:t>
            </a:r>
            <a:r>
              <a:rPr kumimoji="1" lang="en-US" altLang="ko-KR" dirty="0" err="1"/>
              <a:t>remove.blade.php</a:t>
            </a:r>
            <a:r>
              <a:rPr kumimoji="1" lang="ko-KR" altLang="en-US" dirty="0"/>
              <a:t> 파일이 실행되고 그 결과로 생성된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이 웹 브라우저로 전달되어 다음과 같은 웹페이지가 나오도록 </a:t>
            </a:r>
            <a:r>
              <a:rPr kumimoji="1" lang="ko-KR" altLang="en-US" dirty="0" err="1"/>
              <a:t>하시오</a:t>
            </a:r>
            <a:r>
              <a:rPr kumimoji="1"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kumimoji="1" lang="en-US" altLang="ko-Kore-KR" dirty="0"/>
              <a:t>@method </a:t>
            </a:r>
            <a:r>
              <a:rPr kumimoji="1" lang="ko-KR" altLang="en-US" dirty="0"/>
              <a:t>지시자 사용 필요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en-US" altLang="ko-KR" dirty="0"/>
              <a:t>@</a:t>
            </a:r>
            <a:r>
              <a:rPr kumimoji="1" lang="en-US" altLang="ko-KR" dirty="0" err="1"/>
              <a:t>csrf</a:t>
            </a:r>
            <a:r>
              <a:rPr kumimoji="1" lang="ko-KR" altLang="en-US" dirty="0"/>
              <a:t> 지시자 사용 필요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38B612-FAA4-2577-1837-C3BD579E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65" y="1937823"/>
            <a:ext cx="4064000" cy="1028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201AD3-039B-A1CF-2DD1-5E36B8EFD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265" y="3586485"/>
            <a:ext cx="3873500" cy="189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5F88747B-F109-7D66-7959-8D174BECF012}"/>
              </a:ext>
            </a:extLst>
          </p:cNvPr>
          <p:cNvSpPr/>
          <p:nvPr/>
        </p:nvSpPr>
        <p:spPr>
          <a:xfrm>
            <a:off x="8137874" y="3116279"/>
            <a:ext cx="457200" cy="4396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713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6A8DF-38CD-CB30-83ED-E484CBB8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라라벨</a:t>
            </a:r>
            <a:r>
              <a:rPr kumimoji="1" lang="ko-KR" altLang="en-US" dirty="0"/>
              <a:t> 시작하기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42460E4-F980-6F30-1AF6-FEF0AF263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573" y="2901950"/>
            <a:ext cx="4229100" cy="1054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D7BB47-55E6-B32C-EEB0-B2A0F0E71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27" y="2901950"/>
            <a:ext cx="4368800" cy="195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552A0B1F-A5F6-6CB2-2B5A-8E4A02A8B98B}"/>
              </a:ext>
            </a:extLst>
          </p:cNvPr>
          <p:cNvSpPr/>
          <p:nvPr/>
        </p:nvSpPr>
        <p:spPr>
          <a:xfrm>
            <a:off x="5659395" y="3262184"/>
            <a:ext cx="436605" cy="444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525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410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라라벨 시작하기</vt:lpstr>
      <vt:lpstr>라라벨 시작하기</vt:lpstr>
      <vt:lpstr>라라벨 시작하기</vt:lpstr>
      <vt:lpstr>라라벨 시작하기</vt:lpstr>
      <vt:lpstr>라라벨 시작하기</vt:lpstr>
      <vt:lpstr>라라벨 시작하기</vt:lpstr>
      <vt:lpstr>라라벨 시작하기</vt:lpstr>
      <vt:lpstr>라라벨 시작하기</vt:lpstr>
      <vt:lpstr>라라벨 시작하기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라라벨 시작하기</dc:title>
  <dc:creator>재일 이</dc:creator>
  <cp:lastModifiedBy>재일 이</cp:lastModifiedBy>
  <cp:revision>1</cp:revision>
  <dcterms:created xsi:type="dcterms:W3CDTF">2023-09-13T15:14:07Z</dcterms:created>
  <dcterms:modified xsi:type="dcterms:W3CDTF">2023-09-13T15:35:25Z</dcterms:modified>
</cp:coreProperties>
</file>