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1_A9725369.xml" ContentType="application/vnd.ms-powerpoint.comments+xml"/>
  <Override PartName="/ppt/comments/modernComment_103_3F16C3D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77" r:id="rId2"/>
    <p:sldId id="287" r:id="rId3"/>
    <p:sldId id="288" r:id="rId4"/>
    <p:sldId id="289" r:id="rId5"/>
    <p:sldId id="256" r:id="rId6"/>
    <p:sldId id="278" r:id="rId7"/>
    <p:sldId id="25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57" r:id="rId16"/>
    <p:sldId id="259" r:id="rId17"/>
    <p:sldId id="290" r:id="rId18"/>
    <p:sldId id="260" r:id="rId19"/>
    <p:sldId id="261" r:id="rId20"/>
    <p:sldId id="263" r:id="rId21"/>
    <p:sldId id="262" r:id="rId22"/>
    <p:sldId id="292" r:id="rId23"/>
    <p:sldId id="293" r:id="rId24"/>
    <p:sldId id="294" r:id="rId25"/>
    <p:sldId id="264" r:id="rId26"/>
    <p:sldId id="265" r:id="rId27"/>
    <p:sldId id="266" r:id="rId28"/>
    <p:sldId id="267" r:id="rId29"/>
    <p:sldId id="268" r:id="rId30"/>
    <p:sldId id="291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EE127C-73F8-43E3-ABF9-70EB7302A055}">
          <p14:sldIdLst>
            <p14:sldId id="277"/>
            <p14:sldId id="287"/>
            <p14:sldId id="288"/>
            <p14:sldId id="289"/>
            <p14:sldId id="256"/>
            <p14:sldId id="278"/>
            <p14:sldId id="25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0907" id="{D1655762-3529-4635-A46D-BBB93FAEB08E}">
          <p14:sldIdLst>
            <p14:sldId id="257"/>
            <p14:sldId id="259"/>
            <p14:sldId id="290"/>
            <p14:sldId id="260"/>
            <p14:sldId id="261"/>
            <p14:sldId id="263"/>
            <p14:sldId id="262"/>
            <p14:sldId id="292"/>
            <p14:sldId id="293"/>
            <p14:sldId id="294"/>
            <p14:sldId id="264"/>
            <p14:sldId id="265"/>
            <p14:sldId id="266"/>
            <p14:sldId id="267"/>
            <p14:sldId id="268"/>
            <p14:sldId id="291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A528EE5-0F10-6991-9F25-59E58F890654}" name="재일 이" initials="재이" userId="90f5ee323ae8d2e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39F7E-6ADF-924D-A204-7786BB37F577}" v="49" dt="2023-09-06T15:51:27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/>
    <p:restoredTop sz="94648"/>
  </p:normalViewPr>
  <p:slideViewPr>
    <p:cSldViewPr snapToGrid="0">
      <p:cViewPr varScale="1">
        <p:scale>
          <a:sx n="142" d="100"/>
          <a:sy n="142" d="100"/>
        </p:scale>
        <p:origin x="8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성철" userId="b2bfd8f1-2f1b-482e-bab5-85850215cba3" providerId="ADAL" clId="{83439F7E-6ADF-924D-A204-7786BB37F577}"/>
    <pc:docChg chg="undo custSel addSld delSld modSld sldOrd">
      <pc:chgData name="박성철" userId="b2bfd8f1-2f1b-482e-bab5-85850215cba3" providerId="ADAL" clId="{83439F7E-6ADF-924D-A204-7786BB37F577}" dt="2023-09-07T00:12:42.517" v="9039" actId="242"/>
      <pc:docMkLst>
        <pc:docMk/>
      </pc:docMkLst>
      <pc:sldChg chg="modSp mod">
        <pc:chgData name="박성철" userId="b2bfd8f1-2f1b-482e-bab5-85850215cba3" providerId="ADAL" clId="{83439F7E-6ADF-924D-A204-7786BB37F577}" dt="2023-09-06T13:58:34.544" v="5874" actId="20577"/>
        <pc:sldMkLst>
          <pc:docMk/>
          <pc:sldMk cId="2842841961" sldId="257"/>
        </pc:sldMkLst>
        <pc:spChg chg="mod">
          <ac:chgData name="박성철" userId="b2bfd8f1-2f1b-482e-bab5-85850215cba3" providerId="ADAL" clId="{83439F7E-6ADF-924D-A204-7786BB37F577}" dt="2023-09-06T08:00:51.558" v="24" actId="20577"/>
          <ac:spMkLst>
            <pc:docMk/>
            <pc:sldMk cId="2842841961" sldId="257"/>
            <ac:spMk id="2" creationId="{859F7435-332D-6959-D244-C3B1F7B12E03}"/>
          </ac:spMkLst>
        </pc:spChg>
        <pc:spChg chg="mod">
          <ac:chgData name="박성철" userId="b2bfd8f1-2f1b-482e-bab5-85850215cba3" providerId="ADAL" clId="{83439F7E-6ADF-924D-A204-7786BB37F577}" dt="2023-09-06T13:58:34.544" v="5874" actId="20577"/>
          <ac:spMkLst>
            <pc:docMk/>
            <pc:sldMk cId="2842841961" sldId="257"/>
            <ac:spMk id="3" creationId="{6EDB333D-8B0D-97D8-F019-1F01EE9E4D16}"/>
          </ac:spMkLst>
        </pc:spChg>
      </pc:sldChg>
      <pc:sldChg chg="del">
        <pc:chgData name="박성철" userId="b2bfd8f1-2f1b-482e-bab5-85850215cba3" providerId="ADAL" clId="{83439F7E-6ADF-924D-A204-7786BB37F577}" dt="2023-09-06T08:00:40.232" v="0" actId="2696"/>
        <pc:sldMkLst>
          <pc:docMk/>
          <pc:sldMk cId="2974519870" sldId="258"/>
        </pc:sldMkLst>
      </pc:sldChg>
      <pc:sldChg chg="addSp modSp add mod">
        <pc:chgData name="박성철" userId="b2bfd8f1-2f1b-482e-bab5-85850215cba3" providerId="ADAL" clId="{83439F7E-6ADF-924D-A204-7786BB37F577}" dt="2023-09-06T08:07:47.912" v="684" actId="1076"/>
        <pc:sldMkLst>
          <pc:docMk/>
          <pc:sldMk cId="3126198446" sldId="258"/>
        </pc:sldMkLst>
        <pc:picChg chg="add mod">
          <ac:chgData name="박성철" userId="b2bfd8f1-2f1b-482e-bab5-85850215cba3" providerId="ADAL" clId="{83439F7E-6ADF-924D-A204-7786BB37F577}" dt="2023-09-06T08:07:47.912" v="684" actId="1076"/>
          <ac:picMkLst>
            <pc:docMk/>
            <pc:sldMk cId="3126198446" sldId="258"/>
            <ac:picMk id="4" creationId="{F186DBDB-BC29-4EB6-2D18-2A49F57208F7}"/>
          </ac:picMkLst>
        </pc:picChg>
      </pc:sldChg>
      <pc:sldChg chg="new del">
        <pc:chgData name="박성철" userId="b2bfd8f1-2f1b-482e-bab5-85850215cba3" providerId="ADAL" clId="{83439F7E-6ADF-924D-A204-7786BB37F577}" dt="2023-09-06T08:11:56.688" v="686" actId="2696"/>
        <pc:sldMkLst>
          <pc:docMk/>
          <pc:sldMk cId="345013406" sldId="259"/>
        </pc:sldMkLst>
      </pc:sldChg>
      <pc:sldChg chg="addSp delSp modSp add mod">
        <pc:chgData name="박성철" userId="b2bfd8f1-2f1b-482e-bab5-85850215cba3" providerId="ADAL" clId="{83439F7E-6ADF-924D-A204-7786BB37F577}" dt="2023-09-06T13:58:55.675" v="5875" actId="20577"/>
        <pc:sldMkLst>
          <pc:docMk/>
          <pc:sldMk cId="1058456543" sldId="259"/>
        </pc:sldMkLst>
        <pc:spChg chg="mod">
          <ac:chgData name="박성철" userId="b2bfd8f1-2f1b-482e-bab5-85850215cba3" providerId="ADAL" clId="{83439F7E-6ADF-924D-A204-7786BB37F577}" dt="2023-09-06T13:58:55.675" v="5875" actId="20577"/>
          <ac:spMkLst>
            <pc:docMk/>
            <pc:sldMk cId="1058456543" sldId="259"/>
            <ac:spMk id="3" creationId="{6EDB333D-8B0D-97D8-F019-1F01EE9E4D16}"/>
          </ac:spMkLst>
        </pc:spChg>
        <pc:picChg chg="del">
          <ac:chgData name="박성철" userId="b2bfd8f1-2f1b-482e-bab5-85850215cba3" providerId="ADAL" clId="{83439F7E-6ADF-924D-A204-7786BB37F577}" dt="2023-09-06T08:12:13.250" v="690" actId="478"/>
          <ac:picMkLst>
            <pc:docMk/>
            <pc:sldMk cId="1058456543" sldId="259"/>
            <ac:picMk id="4" creationId="{F186DBDB-BC29-4EB6-2D18-2A49F57208F7}"/>
          </ac:picMkLst>
        </pc:picChg>
        <pc:picChg chg="add mod">
          <ac:chgData name="박성철" userId="b2bfd8f1-2f1b-482e-bab5-85850215cba3" providerId="ADAL" clId="{83439F7E-6ADF-924D-A204-7786BB37F577}" dt="2023-09-06T08:18:50.104" v="1014" actId="14100"/>
          <ac:picMkLst>
            <pc:docMk/>
            <pc:sldMk cId="1058456543" sldId="259"/>
            <ac:picMk id="5" creationId="{1A3A1C5A-898E-9174-92FD-1E727B4EDCFB}"/>
          </ac:picMkLst>
        </pc:picChg>
        <pc:picChg chg="add mod">
          <ac:chgData name="박성철" userId="b2bfd8f1-2f1b-482e-bab5-85850215cba3" providerId="ADAL" clId="{83439F7E-6ADF-924D-A204-7786BB37F577}" dt="2023-09-06T08:19:12.268" v="1016" actId="1076"/>
          <ac:picMkLst>
            <pc:docMk/>
            <pc:sldMk cId="1058456543" sldId="259"/>
            <ac:picMk id="6" creationId="{DEDB9BDF-8620-5960-D33D-B5DB14E34EDC}"/>
          </ac:picMkLst>
        </pc:picChg>
        <pc:picChg chg="add mod">
          <ac:chgData name="박성철" userId="b2bfd8f1-2f1b-482e-bab5-85850215cba3" providerId="ADAL" clId="{83439F7E-6ADF-924D-A204-7786BB37F577}" dt="2023-09-06T08:21:11.683" v="1018" actId="1076"/>
          <ac:picMkLst>
            <pc:docMk/>
            <pc:sldMk cId="1058456543" sldId="259"/>
            <ac:picMk id="7" creationId="{B34BDE06-4666-7D19-8A8A-002416CA79A4}"/>
          </ac:picMkLst>
        </pc:picChg>
      </pc:sldChg>
      <pc:sldChg chg="del">
        <pc:chgData name="박성철" userId="b2bfd8f1-2f1b-482e-bab5-85850215cba3" providerId="ADAL" clId="{83439F7E-6ADF-924D-A204-7786BB37F577}" dt="2023-09-06T08:00:41.995" v="4" actId="2696"/>
        <pc:sldMkLst>
          <pc:docMk/>
          <pc:sldMk cId="3563471314" sldId="259"/>
        </pc:sldMkLst>
      </pc:sldChg>
      <pc:sldChg chg="del">
        <pc:chgData name="박성철" userId="b2bfd8f1-2f1b-482e-bab5-85850215cba3" providerId="ADAL" clId="{83439F7E-6ADF-924D-A204-7786BB37F577}" dt="2023-09-06T08:00:41.014" v="1" actId="2696"/>
        <pc:sldMkLst>
          <pc:docMk/>
          <pc:sldMk cId="827447590" sldId="260"/>
        </pc:sldMkLst>
      </pc:sldChg>
      <pc:sldChg chg="addSp delSp modSp new mod">
        <pc:chgData name="박성철" userId="b2bfd8f1-2f1b-482e-bab5-85850215cba3" providerId="ADAL" clId="{83439F7E-6ADF-924D-A204-7786BB37F577}" dt="2023-09-06T13:59:16.058" v="5899" actId="20577"/>
        <pc:sldMkLst>
          <pc:docMk/>
          <pc:sldMk cId="1294240581" sldId="260"/>
        </pc:sldMkLst>
        <pc:spChg chg="mod">
          <ac:chgData name="박성철" userId="b2bfd8f1-2f1b-482e-bab5-85850215cba3" providerId="ADAL" clId="{83439F7E-6ADF-924D-A204-7786BB37F577}" dt="2023-09-06T08:24:44.158" v="1306"/>
          <ac:spMkLst>
            <pc:docMk/>
            <pc:sldMk cId="1294240581" sldId="260"/>
            <ac:spMk id="2" creationId="{AA31BFFE-63C8-244E-6E5F-26BB69D690DD}"/>
          </ac:spMkLst>
        </pc:spChg>
        <pc:spChg chg="add del mod">
          <ac:chgData name="박성철" userId="b2bfd8f1-2f1b-482e-bab5-85850215cba3" providerId="ADAL" clId="{83439F7E-6ADF-924D-A204-7786BB37F577}" dt="2023-09-06T13:59:16.058" v="5899" actId="20577"/>
          <ac:spMkLst>
            <pc:docMk/>
            <pc:sldMk cId="1294240581" sldId="260"/>
            <ac:spMk id="3" creationId="{B20E58E2-B223-21AC-9CCC-91EEEC5141AC}"/>
          </ac:spMkLst>
        </pc:spChg>
        <pc:picChg chg="add del mod">
          <ac:chgData name="박성철" userId="b2bfd8f1-2f1b-482e-bab5-85850215cba3" providerId="ADAL" clId="{83439F7E-6ADF-924D-A204-7786BB37F577}" dt="2023-09-06T08:23:35.488" v="1175"/>
          <ac:picMkLst>
            <pc:docMk/>
            <pc:sldMk cId="1294240581" sldId="260"/>
            <ac:picMk id="4" creationId="{A90E2C69-2603-6E24-AFCD-6E9FB88D7B5C}"/>
          </ac:picMkLst>
        </pc:picChg>
        <pc:picChg chg="add mod">
          <ac:chgData name="박성철" userId="b2bfd8f1-2f1b-482e-bab5-85850215cba3" providerId="ADAL" clId="{83439F7E-6ADF-924D-A204-7786BB37F577}" dt="2023-09-06T08:24:10.214" v="1260" actId="1076"/>
          <ac:picMkLst>
            <pc:docMk/>
            <pc:sldMk cId="1294240581" sldId="260"/>
            <ac:picMk id="5" creationId="{92FBC010-61F1-9B70-A205-813B411F58C2}"/>
          </ac:picMkLst>
        </pc:picChg>
      </pc:sldChg>
      <pc:sldChg chg="addSp delSp modSp add mod">
        <pc:chgData name="박성철" userId="b2bfd8f1-2f1b-482e-bab5-85850215cba3" providerId="ADAL" clId="{83439F7E-6ADF-924D-A204-7786BB37F577}" dt="2023-09-06T11:08:24.432" v="3895" actId="1076"/>
        <pc:sldMkLst>
          <pc:docMk/>
          <pc:sldMk cId="1128212025" sldId="261"/>
        </pc:sldMkLst>
        <pc:spChg chg="mod">
          <ac:chgData name="박성철" userId="b2bfd8f1-2f1b-482e-bab5-85850215cba3" providerId="ADAL" clId="{83439F7E-6ADF-924D-A204-7786BB37F577}" dt="2023-09-06T11:08:16.138" v="3893" actId="20577"/>
          <ac:spMkLst>
            <pc:docMk/>
            <pc:sldMk cId="1128212025" sldId="261"/>
            <ac:spMk id="3" creationId="{B20E58E2-B223-21AC-9CCC-91EEEC5141AC}"/>
          </ac:spMkLst>
        </pc:spChg>
        <pc:picChg chg="add mod">
          <ac:chgData name="박성철" userId="b2bfd8f1-2f1b-482e-bab5-85850215cba3" providerId="ADAL" clId="{83439F7E-6ADF-924D-A204-7786BB37F577}" dt="2023-09-06T11:08:22.874" v="3894" actId="1076"/>
          <ac:picMkLst>
            <pc:docMk/>
            <pc:sldMk cId="1128212025" sldId="261"/>
            <ac:picMk id="4" creationId="{4FE25969-FCDF-94E4-057D-A2F048DBB369}"/>
          </ac:picMkLst>
        </pc:picChg>
        <pc:picChg chg="del">
          <ac:chgData name="박성철" userId="b2bfd8f1-2f1b-482e-bab5-85850215cba3" providerId="ADAL" clId="{83439F7E-6ADF-924D-A204-7786BB37F577}" dt="2023-09-06T08:25:10.825" v="1309" actId="478"/>
          <ac:picMkLst>
            <pc:docMk/>
            <pc:sldMk cId="1128212025" sldId="261"/>
            <ac:picMk id="5" creationId="{92FBC010-61F1-9B70-A205-813B411F58C2}"/>
          </ac:picMkLst>
        </pc:picChg>
        <pc:picChg chg="add mod">
          <ac:chgData name="박성철" userId="b2bfd8f1-2f1b-482e-bab5-85850215cba3" providerId="ADAL" clId="{83439F7E-6ADF-924D-A204-7786BB37F577}" dt="2023-09-06T11:08:24.432" v="3895" actId="1076"/>
          <ac:picMkLst>
            <pc:docMk/>
            <pc:sldMk cId="1128212025" sldId="261"/>
            <ac:picMk id="6" creationId="{19E546F7-F8B8-FEF5-3FBC-B041A208FFFF}"/>
          </ac:picMkLst>
        </pc:picChg>
      </pc:sldChg>
      <pc:sldChg chg="del">
        <pc:chgData name="박성철" userId="b2bfd8f1-2f1b-482e-bab5-85850215cba3" providerId="ADAL" clId="{83439F7E-6ADF-924D-A204-7786BB37F577}" dt="2023-09-06T08:00:41.449" v="2" actId="2696"/>
        <pc:sldMkLst>
          <pc:docMk/>
          <pc:sldMk cId="1559685138" sldId="261"/>
        </pc:sldMkLst>
      </pc:sldChg>
      <pc:sldChg chg="del">
        <pc:chgData name="박성철" userId="b2bfd8f1-2f1b-482e-bab5-85850215cba3" providerId="ADAL" clId="{83439F7E-6ADF-924D-A204-7786BB37F577}" dt="2023-09-06T08:00:41.748" v="3" actId="2696"/>
        <pc:sldMkLst>
          <pc:docMk/>
          <pc:sldMk cId="1259435162" sldId="262"/>
        </pc:sldMkLst>
      </pc:sldChg>
      <pc:sldChg chg="modSp new mod">
        <pc:chgData name="박성철" userId="b2bfd8f1-2f1b-482e-bab5-85850215cba3" providerId="ADAL" clId="{83439F7E-6ADF-924D-A204-7786BB37F577}" dt="2023-09-06T14:00:31.885" v="5901" actId="20577"/>
        <pc:sldMkLst>
          <pc:docMk/>
          <pc:sldMk cId="2006413626" sldId="262"/>
        </pc:sldMkLst>
        <pc:spChg chg="mod">
          <ac:chgData name="박성철" userId="b2bfd8f1-2f1b-482e-bab5-85850215cba3" providerId="ADAL" clId="{83439F7E-6ADF-924D-A204-7786BB37F577}" dt="2023-09-06T08:52:34.526" v="1702"/>
          <ac:spMkLst>
            <pc:docMk/>
            <pc:sldMk cId="2006413626" sldId="262"/>
            <ac:spMk id="2" creationId="{314A500B-9A7C-B576-315A-FD9BF3DF070B}"/>
          </ac:spMkLst>
        </pc:spChg>
        <pc:spChg chg="mod">
          <ac:chgData name="박성철" userId="b2bfd8f1-2f1b-482e-bab5-85850215cba3" providerId="ADAL" clId="{83439F7E-6ADF-924D-A204-7786BB37F577}" dt="2023-09-06T14:00:31.885" v="5901" actId="20577"/>
          <ac:spMkLst>
            <pc:docMk/>
            <pc:sldMk cId="2006413626" sldId="262"/>
            <ac:spMk id="3" creationId="{CB136B12-7F65-C892-238C-4CB699083E0A}"/>
          </ac:spMkLst>
        </pc:spChg>
      </pc:sldChg>
      <pc:sldChg chg="del">
        <pc:chgData name="박성철" userId="b2bfd8f1-2f1b-482e-bab5-85850215cba3" providerId="ADAL" clId="{83439F7E-6ADF-924D-A204-7786BB37F577}" dt="2023-09-06T08:00:42.182" v="5" actId="2696"/>
        <pc:sldMkLst>
          <pc:docMk/>
          <pc:sldMk cId="1349612222" sldId="263"/>
        </pc:sldMkLst>
      </pc:sldChg>
      <pc:sldChg chg="modSp add mod ord">
        <pc:chgData name="박성철" userId="b2bfd8f1-2f1b-482e-bab5-85850215cba3" providerId="ADAL" clId="{83439F7E-6ADF-924D-A204-7786BB37F577}" dt="2023-09-06T13:59:55.482" v="5900" actId="20577"/>
        <pc:sldMkLst>
          <pc:docMk/>
          <pc:sldMk cId="1886765135" sldId="263"/>
        </pc:sldMkLst>
        <pc:spChg chg="mod">
          <ac:chgData name="박성철" userId="b2bfd8f1-2f1b-482e-bab5-85850215cba3" providerId="ADAL" clId="{83439F7E-6ADF-924D-A204-7786BB37F577}" dt="2023-09-06T13:59:55.482" v="5900" actId="20577"/>
          <ac:spMkLst>
            <pc:docMk/>
            <pc:sldMk cId="1886765135" sldId="263"/>
            <ac:spMk id="3" creationId="{CB136B12-7F65-C892-238C-4CB699083E0A}"/>
          </ac:spMkLst>
        </pc:spChg>
      </pc:sldChg>
      <pc:sldChg chg="del">
        <pc:chgData name="박성철" userId="b2bfd8f1-2f1b-482e-bab5-85850215cba3" providerId="ADAL" clId="{83439F7E-6ADF-924D-A204-7786BB37F577}" dt="2023-09-06T08:00:42.986" v="9" actId="2696"/>
        <pc:sldMkLst>
          <pc:docMk/>
          <pc:sldMk cId="1933046865" sldId="264"/>
        </pc:sldMkLst>
      </pc:sldChg>
      <pc:sldChg chg="modSp new mod">
        <pc:chgData name="박성철" userId="b2bfd8f1-2f1b-482e-bab5-85850215cba3" providerId="ADAL" clId="{83439F7E-6ADF-924D-A204-7786BB37F577}" dt="2023-09-06T14:01:22.162" v="5904" actId="20577"/>
        <pc:sldMkLst>
          <pc:docMk/>
          <pc:sldMk cId="2053552568" sldId="264"/>
        </pc:sldMkLst>
        <pc:spChg chg="mod">
          <ac:chgData name="박성철" userId="b2bfd8f1-2f1b-482e-bab5-85850215cba3" providerId="ADAL" clId="{83439F7E-6ADF-924D-A204-7786BB37F577}" dt="2023-09-06T10:57:07.541" v="3624"/>
          <ac:spMkLst>
            <pc:docMk/>
            <pc:sldMk cId="2053552568" sldId="264"/>
            <ac:spMk id="2" creationId="{CC13FC20-A670-8701-7015-934C701E2F6A}"/>
          </ac:spMkLst>
        </pc:spChg>
        <pc:spChg chg="mod">
          <ac:chgData name="박성철" userId="b2bfd8f1-2f1b-482e-bab5-85850215cba3" providerId="ADAL" clId="{83439F7E-6ADF-924D-A204-7786BB37F577}" dt="2023-09-06T14:01:22.162" v="5904" actId="20577"/>
          <ac:spMkLst>
            <pc:docMk/>
            <pc:sldMk cId="2053552568" sldId="264"/>
            <ac:spMk id="3" creationId="{C6270B49-9FAC-BED2-10E2-AC12B16DF5FA}"/>
          </ac:spMkLst>
        </pc:spChg>
      </pc:sldChg>
      <pc:sldChg chg="addSp modSp add mod">
        <pc:chgData name="박성철" userId="b2bfd8f1-2f1b-482e-bab5-85850215cba3" providerId="ADAL" clId="{83439F7E-6ADF-924D-A204-7786BB37F577}" dt="2023-09-06T11:19:37.814" v="5044" actId="20577"/>
        <pc:sldMkLst>
          <pc:docMk/>
          <pc:sldMk cId="1899241523" sldId="265"/>
        </pc:sldMkLst>
        <pc:spChg chg="mod">
          <ac:chgData name="박성철" userId="b2bfd8f1-2f1b-482e-bab5-85850215cba3" providerId="ADAL" clId="{83439F7E-6ADF-924D-A204-7786BB37F577}" dt="2023-09-06T11:19:37.814" v="5044" actId="20577"/>
          <ac:spMkLst>
            <pc:docMk/>
            <pc:sldMk cId="1899241523" sldId="265"/>
            <ac:spMk id="3" creationId="{C6270B49-9FAC-BED2-10E2-AC12B16DF5FA}"/>
          </ac:spMkLst>
        </pc:spChg>
        <pc:spChg chg="add">
          <ac:chgData name="박성철" userId="b2bfd8f1-2f1b-482e-bab5-85850215cba3" providerId="ADAL" clId="{83439F7E-6ADF-924D-A204-7786BB37F577}" dt="2023-09-06T11:18:27.179" v="4995" actId="11529"/>
          <ac:spMkLst>
            <pc:docMk/>
            <pc:sldMk cId="1899241523" sldId="265"/>
            <ac:spMk id="6" creationId="{F4A0B316-9A25-18B6-5E1B-199650690B6E}"/>
          </ac:spMkLst>
        </pc:spChg>
        <pc:spChg chg="add mod">
          <ac:chgData name="박성철" userId="b2bfd8f1-2f1b-482e-bab5-85850215cba3" providerId="ADAL" clId="{83439F7E-6ADF-924D-A204-7786BB37F577}" dt="2023-09-06T11:19:19.815" v="5012" actId="1036"/>
          <ac:spMkLst>
            <pc:docMk/>
            <pc:sldMk cId="1899241523" sldId="265"/>
            <ac:spMk id="7" creationId="{240047F2-95D1-785D-42AD-613EC9784EE9}"/>
          </ac:spMkLst>
        </pc:spChg>
        <pc:picChg chg="add mod">
          <ac:chgData name="박성철" userId="b2bfd8f1-2f1b-482e-bab5-85850215cba3" providerId="ADAL" clId="{83439F7E-6ADF-924D-A204-7786BB37F577}" dt="2023-09-06T11:18:18.945" v="4994" actId="208"/>
          <ac:picMkLst>
            <pc:docMk/>
            <pc:sldMk cId="1899241523" sldId="265"/>
            <ac:picMk id="4" creationId="{D91BA413-A33D-A269-7469-BE1365B43F83}"/>
          </ac:picMkLst>
        </pc:picChg>
        <pc:picChg chg="add mod">
          <ac:chgData name="박성철" userId="b2bfd8f1-2f1b-482e-bab5-85850215cba3" providerId="ADAL" clId="{83439F7E-6ADF-924D-A204-7786BB37F577}" dt="2023-09-06T11:18:28.043" v="4996" actId="1076"/>
          <ac:picMkLst>
            <pc:docMk/>
            <pc:sldMk cId="1899241523" sldId="265"/>
            <ac:picMk id="5" creationId="{5AE14365-6751-7090-2B16-B344ED2068B3}"/>
          </ac:picMkLst>
        </pc:picChg>
      </pc:sldChg>
      <pc:sldChg chg="del">
        <pc:chgData name="박성철" userId="b2bfd8f1-2f1b-482e-bab5-85850215cba3" providerId="ADAL" clId="{83439F7E-6ADF-924D-A204-7786BB37F577}" dt="2023-09-06T08:00:42.369" v="6" actId="2696"/>
        <pc:sldMkLst>
          <pc:docMk/>
          <pc:sldMk cId="3194265397" sldId="265"/>
        </pc:sldMkLst>
      </pc:sldChg>
      <pc:sldChg chg="modSp new mod">
        <pc:chgData name="박성철" userId="b2bfd8f1-2f1b-482e-bab5-85850215cba3" providerId="ADAL" clId="{83439F7E-6ADF-924D-A204-7786BB37F577}" dt="2023-09-06T13:57:06.637" v="5784" actId="2710"/>
        <pc:sldMkLst>
          <pc:docMk/>
          <pc:sldMk cId="1408181002" sldId="266"/>
        </pc:sldMkLst>
        <pc:spChg chg="mod">
          <ac:chgData name="박성철" userId="b2bfd8f1-2f1b-482e-bab5-85850215cba3" providerId="ADAL" clId="{83439F7E-6ADF-924D-A204-7786BB37F577}" dt="2023-09-06T11:19:57.278" v="5046"/>
          <ac:spMkLst>
            <pc:docMk/>
            <pc:sldMk cId="1408181002" sldId="266"/>
            <ac:spMk id="2" creationId="{8E29985B-0C5C-BC24-61B1-49EACA780CAE}"/>
          </ac:spMkLst>
        </pc:spChg>
        <pc:spChg chg="mod">
          <ac:chgData name="박성철" userId="b2bfd8f1-2f1b-482e-bab5-85850215cba3" providerId="ADAL" clId="{83439F7E-6ADF-924D-A204-7786BB37F577}" dt="2023-09-06T13:57:06.637" v="5784" actId="2710"/>
          <ac:spMkLst>
            <pc:docMk/>
            <pc:sldMk cId="1408181002" sldId="266"/>
            <ac:spMk id="3" creationId="{0905D7EA-95DE-1405-68CF-7A632D63260A}"/>
          </ac:spMkLst>
        </pc:spChg>
      </pc:sldChg>
      <pc:sldChg chg="del">
        <pc:chgData name="박성철" userId="b2bfd8f1-2f1b-482e-bab5-85850215cba3" providerId="ADAL" clId="{83439F7E-6ADF-924D-A204-7786BB37F577}" dt="2023-09-06T08:00:42.583" v="7" actId="2696"/>
        <pc:sldMkLst>
          <pc:docMk/>
          <pc:sldMk cId="3633018680" sldId="266"/>
        </pc:sldMkLst>
      </pc:sldChg>
      <pc:sldChg chg="del">
        <pc:chgData name="박성철" userId="b2bfd8f1-2f1b-482e-bab5-85850215cba3" providerId="ADAL" clId="{83439F7E-6ADF-924D-A204-7786BB37F577}" dt="2023-09-06T08:00:42.754" v="8" actId="2696"/>
        <pc:sldMkLst>
          <pc:docMk/>
          <pc:sldMk cId="1234869744" sldId="267"/>
        </pc:sldMkLst>
      </pc:sldChg>
      <pc:sldChg chg="addSp delSp modSp new mod">
        <pc:chgData name="박성철" userId="b2bfd8f1-2f1b-482e-bab5-85850215cba3" providerId="ADAL" clId="{83439F7E-6ADF-924D-A204-7786BB37F577}" dt="2023-09-06T13:56:00.527" v="5742" actId="14100"/>
        <pc:sldMkLst>
          <pc:docMk/>
          <pc:sldMk cId="4007119329" sldId="267"/>
        </pc:sldMkLst>
        <pc:spChg chg="mod">
          <ac:chgData name="박성철" userId="b2bfd8f1-2f1b-482e-bab5-85850215cba3" providerId="ADAL" clId="{83439F7E-6ADF-924D-A204-7786BB37F577}" dt="2023-09-06T13:46:58.903" v="5604"/>
          <ac:spMkLst>
            <pc:docMk/>
            <pc:sldMk cId="4007119329" sldId="267"/>
            <ac:spMk id="2" creationId="{4DA9229D-E7A2-A6A5-30FA-B30B7AE8574D}"/>
          </ac:spMkLst>
        </pc:spChg>
        <pc:spChg chg="del">
          <ac:chgData name="박성철" userId="b2bfd8f1-2f1b-482e-bab5-85850215cba3" providerId="ADAL" clId="{83439F7E-6ADF-924D-A204-7786BB37F577}" dt="2023-09-06T13:46:51.257" v="5603"/>
          <ac:spMkLst>
            <pc:docMk/>
            <pc:sldMk cId="4007119329" sldId="267"/>
            <ac:spMk id="3" creationId="{660BA8D0-CC69-1F33-C5D4-1D9D622CD6F4}"/>
          </ac:spMkLst>
        </pc:spChg>
        <pc:spChg chg="add mod">
          <ac:chgData name="박성철" userId="b2bfd8f1-2f1b-482e-bab5-85850215cba3" providerId="ADAL" clId="{83439F7E-6ADF-924D-A204-7786BB37F577}" dt="2023-09-06T13:56:00.527" v="5742" actId="14100"/>
          <ac:spMkLst>
            <pc:docMk/>
            <pc:sldMk cId="4007119329" sldId="267"/>
            <ac:spMk id="9" creationId="{71453AE9-A759-AB38-9E5D-440CC3F5EE47}"/>
          </ac:spMkLst>
        </pc:spChg>
        <pc:spChg chg="add del mod">
          <ac:chgData name="박성철" userId="b2bfd8f1-2f1b-482e-bab5-85850215cba3" providerId="ADAL" clId="{83439F7E-6ADF-924D-A204-7786BB37F577}" dt="2023-09-06T13:53:37.837" v="5669"/>
          <ac:spMkLst>
            <pc:docMk/>
            <pc:sldMk cId="4007119329" sldId="267"/>
            <ac:spMk id="12" creationId="{227A18F0-EA5B-DA2D-50BE-F022B51043A2}"/>
          </ac:spMkLst>
        </pc:spChg>
        <pc:spChg chg="add mod">
          <ac:chgData name="박성철" userId="b2bfd8f1-2f1b-482e-bab5-85850215cba3" providerId="ADAL" clId="{83439F7E-6ADF-924D-A204-7786BB37F577}" dt="2023-09-06T13:55:46.532" v="5739" actId="1076"/>
          <ac:spMkLst>
            <pc:docMk/>
            <pc:sldMk cId="4007119329" sldId="267"/>
            <ac:spMk id="16" creationId="{DF9ADD60-930B-AB29-30F0-D0A6CD6D38AA}"/>
          </ac:spMkLst>
        </pc:spChg>
        <pc:spChg chg="add mod">
          <ac:chgData name="박성철" userId="b2bfd8f1-2f1b-482e-bab5-85850215cba3" providerId="ADAL" clId="{83439F7E-6ADF-924D-A204-7786BB37F577}" dt="2023-09-06T13:55:33.092" v="5737" actId="1035"/>
          <ac:spMkLst>
            <pc:docMk/>
            <pc:sldMk cId="4007119329" sldId="267"/>
            <ac:spMk id="18" creationId="{6F24222B-56A1-E8FD-9060-A4588C4EBF07}"/>
          </ac:spMkLst>
        </pc:spChg>
        <pc:picChg chg="add del mod">
          <ac:chgData name="박성철" userId="b2bfd8f1-2f1b-482e-bab5-85850215cba3" providerId="ADAL" clId="{83439F7E-6ADF-924D-A204-7786BB37F577}" dt="2023-09-06T13:53:20.013" v="5668" actId="478"/>
          <ac:picMkLst>
            <pc:docMk/>
            <pc:sldMk cId="4007119329" sldId="267"/>
            <ac:picMk id="4" creationId="{7313F744-EF3A-9C7A-C1BE-17339147EDA4}"/>
          </ac:picMkLst>
        </pc:picChg>
        <pc:picChg chg="add mod">
          <ac:chgData name="박성철" userId="b2bfd8f1-2f1b-482e-bab5-85850215cba3" providerId="ADAL" clId="{83439F7E-6ADF-924D-A204-7786BB37F577}" dt="2023-09-06T13:55:25.063" v="5733" actId="208"/>
          <ac:picMkLst>
            <pc:docMk/>
            <pc:sldMk cId="4007119329" sldId="267"/>
            <ac:picMk id="10" creationId="{2C8CB604-FCCA-A732-2250-93B37C85195D}"/>
          </ac:picMkLst>
        </pc:picChg>
        <pc:picChg chg="add mod">
          <ac:chgData name="박성철" userId="b2bfd8f1-2f1b-482e-bab5-85850215cba3" providerId="ADAL" clId="{83439F7E-6ADF-924D-A204-7786BB37F577}" dt="2023-09-06T13:55:36.840" v="5738" actId="208"/>
          <ac:picMkLst>
            <pc:docMk/>
            <pc:sldMk cId="4007119329" sldId="267"/>
            <ac:picMk id="13" creationId="{253DC4BC-F55E-601F-6867-4D0AF541CCE2}"/>
          </ac:picMkLst>
        </pc:picChg>
        <pc:picChg chg="add mod">
          <ac:chgData name="박성철" userId="b2bfd8f1-2f1b-482e-bab5-85850215cba3" providerId="ADAL" clId="{83439F7E-6ADF-924D-A204-7786BB37F577}" dt="2023-09-06T13:55:25.063" v="5733" actId="208"/>
          <ac:picMkLst>
            <pc:docMk/>
            <pc:sldMk cId="4007119329" sldId="267"/>
            <ac:picMk id="17" creationId="{16E98979-7971-E287-9B48-AE93E52255DF}"/>
          </ac:picMkLst>
        </pc:picChg>
        <pc:cxnChg chg="add mod">
          <ac:chgData name="박성철" userId="b2bfd8f1-2f1b-482e-bab5-85850215cba3" providerId="ADAL" clId="{83439F7E-6ADF-924D-A204-7786BB37F577}" dt="2023-09-06T13:48:00.216" v="5619" actId="1076"/>
          <ac:cxnSpMkLst>
            <pc:docMk/>
            <pc:sldMk cId="4007119329" sldId="267"/>
            <ac:cxnSpMk id="6" creationId="{E25B28E8-4754-0205-4308-20C66D7163C0}"/>
          </ac:cxnSpMkLst>
        </pc:cxnChg>
        <pc:cxnChg chg="add mod">
          <ac:chgData name="박성철" userId="b2bfd8f1-2f1b-482e-bab5-85850215cba3" providerId="ADAL" clId="{83439F7E-6ADF-924D-A204-7786BB37F577}" dt="2023-09-06T13:53:52.561" v="5679" actId="1036"/>
          <ac:cxnSpMkLst>
            <pc:docMk/>
            <pc:sldMk cId="4007119329" sldId="267"/>
            <ac:cxnSpMk id="7" creationId="{223296E4-3564-AFCF-FD6D-A9CACDF94C5F}"/>
          </ac:cxnSpMkLst>
        </pc:cxnChg>
        <pc:cxnChg chg="add mod">
          <ac:chgData name="박성철" userId="b2bfd8f1-2f1b-482e-bab5-85850215cba3" providerId="ADAL" clId="{83439F7E-6ADF-924D-A204-7786BB37F577}" dt="2023-09-06T13:54:06.615" v="5685" actId="1037"/>
          <ac:cxnSpMkLst>
            <pc:docMk/>
            <pc:sldMk cId="4007119329" sldId="267"/>
            <ac:cxnSpMk id="14" creationId="{6006B778-5A9C-583F-8D7A-CCFEE2FC6A1F}"/>
          </ac:cxnSpMkLst>
        </pc:cxnChg>
      </pc:sldChg>
      <pc:sldChg chg="del">
        <pc:chgData name="박성철" userId="b2bfd8f1-2f1b-482e-bab5-85850215cba3" providerId="ADAL" clId="{83439F7E-6ADF-924D-A204-7786BB37F577}" dt="2023-09-06T08:00:43.644" v="10" actId="2696"/>
        <pc:sldMkLst>
          <pc:docMk/>
          <pc:sldMk cId="2169230289" sldId="268"/>
        </pc:sldMkLst>
      </pc:sldChg>
      <pc:sldChg chg="modSp new mod">
        <pc:chgData name="박성철" userId="b2bfd8f1-2f1b-482e-bab5-85850215cba3" providerId="ADAL" clId="{83439F7E-6ADF-924D-A204-7786BB37F577}" dt="2023-09-06T14:13:33.223" v="6896" actId="20577"/>
        <pc:sldMkLst>
          <pc:docMk/>
          <pc:sldMk cId="2472093531" sldId="268"/>
        </pc:sldMkLst>
        <pc:spChg chg="mod">
          <ac:chgData name="박성철" userId="b2bfd8f1-2f1b-482e-bab5-85850215cba3" providerId="ADAL" clId="{83439F7E-6ADF-924D-A204-7786BB37F577}" dt="2023-09-06T13:57:19.379" v="5808" actId="20577"/>
          <ac:spMkLst>
            <pc:docMk/>
            <pc:sldMk cId="2472093531" sldId="268"/>
            <ac:spMk id="2" creationId="{667670E4-0510-4C76-5AD6-1DB33F722D1A}"/>
          </ac:spMkLst>
        </pc:spChg>
        <pc:spChg chg="mod">
          <ac:chgData name="박성철" userId="b2bfd8f1-2f1b-482e-bab5-85850215cba3" providerId="ADAL" clId="{83439F7E-6ADF-924D-A204-7786BB37F577}" dt="2023-09-06T14:13:33.223" v="6896" actId="20577"/>
          <ac:spMkLst>
            <pc:docMk/>
            <pc:sldMk cId="2472093531" sldId="268"/>
            <ac:spMk id="3" creationId="{0C785488-FE1A-ED9F-59A1-ED89F8DE8694}"/>
          </ac:spMkLst>
        </pc:spChg>
      </pc:sldChg>
      <pc:sldChg chg="addSp modSp add mod">
        <pc:chgData name="박성철" userId="b2bfd8f1-2f1b-482e-bab5-85850215cba3" providerId="ADAL" clId="{83439F7E-6ADF-924D-A204-7786BB37F577}" dt="2023-09-06T14:59:50.917" v="7734" actId="20577"/>
        <pc:sldMkLst>
          <pc:docMk/>
          <pc:sldMk cId="1542679835" sldId="269"/>
        </pc:sldMkLst>
        <pc:spChg chg="mod">
          <ac:chgData name="박성철" userId="b2bfd8f1-2f1b-482e-bab5-85850215cba3" providerId="ADAL" clId="{83439F7E-6ADF-924D-A204-7786BB37F577}" dt="2023-09-06T14:59:50.917" v="7734" actId="20577"/>
          <ac:spMkLst>
            <pc:docMk/>
            <pc:sldMk cId="1542679835" sldId="269"/>
            <ac:spMk id="3" creationId="{0C785488-FE1A-ED9F-59A1-ED89F8DE8694}"/>
          </ac:spMkLst>
        </pc:spChg>
        <pc:picChg chg="add mod">
          <ac:chgData name="박성철" userId="b2bfd8f1-2f1b-482e-bab5-85850215cba3" providerId="ADAL" clId="{83439F7E-6ADF-924D-A204-7786BB37F577}" dt="2023-09-06T14:20:30.444" v="7311" actId="208"/>
          <ac:picMkLst>
            <pc:docMk/>
            <pc:sldMk cId="1542679835" sldId="269"/>
            <ac:picMk id="4" creationId="{488CCF3A-3D73-D8E3-373D-8CDA2E570F4D}"/>
          </ac:picMkLst>
        </pc:picChg>
      </pc:sldChg>
      <pc:sldChg chg="del">
        <pc:chgData name="박성철" userId="b2bfd8f1-2f1b-482e-bab5-85850215cba3" providerId="ADAL" clId="{83439F7E-6ADF-924D-A204-7786BB37F577}" dt="2023-09-06T08:00:43.830" v="11" actId="2696"/>
        <pc:sldMkLst>
          <pc:docMk/>
          <pc:sldMk cId="1690833759" sldId="269"/>
        </pc:sldMkLst>
      </pc:sldChg>
      <pc:sldChg chg="addSp modSp add mod">
        <pc:chgData name="박성철" userId="b2bfd8f1-2f1b-482e-bab5-85850215cba3" providerId="ADAL" clId="{83439F7E-6ADF-924D-A204-7786BB37F577}" dt="2023-09-06T14:59:04.958" v="7684" actId="11529"/>
        <pc:sldMkLst>
          <pc:docMk/>
          <pc:sldMk cId="2980725409" sldId="270"/>
        </pc:sldMkLst>
        <pc:spChg chg="mod">
          <ac:chgData name="박성철" userId="b2bfd8f1-2f1b-482e-bab5-85850215cba3" providerId="ADAL" clId="{83439F7E-6ADF-924D-A204-7786BB37F577}" dt="2023-09-06T14:58:03.528" v="7675" actId="27636"/>
          <ac:spMkLst>
            <pc:docMk/>
            <pc:sldMk cId="2980725409" sldId="270"/>
            <ac:spMk id="3" creationId="{0C785488-FE1A-ED9F-59A1-ED89F8DE8694}"/>
          </ac:spMkLst>
        </pc:spChg>
        <pc:spChg chg="add">
          <ac:chgData name="박성철" userId="b2bfd8f1-2f1b-482e-bab5-85850215cba3" providerId="ADAL" clId="{83439F7E-6ADF-924D-A204-7786BB37F577}" dt="2023-09-06T14:59:04.958" v="7684" actId="11529"/>
          <ac:spMkLst>
            <pc:docMk/>
            <pc:sldMk cId="2980725409" sldId="270"/>
            <ac:spMk id="6" creationId="{4AC66AA2-7860-D1B3-DD08-BD35F09E167A}"/>
          </ac:spMkLst>
        </pc:spChg>
        <pc:picChg chg="add mod">
          <ac:chgData name="박성철" userId="b2bfd8f1-2f1b-482e-bab5-85850215cba3" providerId="ADAL" clId="{83439F7E-6ADF-924D-A204-7786BB37F577}" dt="2023-09-06T14:58:53.877" v="7681" actId="1076"/>
          <ac:picMkLst>
            <pc:docMk/>
            <pc:sldMk cId="2980725409" sldId="270"/>
            <ac:picMk id="4" creationId="{3D29698C-8ED6-CB31-3154-0A2400D3CEED}"/>
          </ac:picMkLst>
        </pc:picChg>
        <pc:picChg chg="add mod">
          <ac:chgData name="박성철" userId="b2bfd8f1-2f1b-482e-bab5-85850215cba3" providerId="ADAL" clId="{83439F7E-6ADF-924D-A204-7786BB37F577}" dt="2023-09-06T14:58:57.510" v="7683" actId="208"/>
          <ac:picMkLst>
            <pc:docMk/>
            <pc:sldMk cId="2980725409" sldId="270"/>
            <ac:picMk id="5" creationId="{B8300BB4-D2DA-1ADF-EB99-1A6F6B9AAD53}"/>
          </ac:picMkLst>
        </pc:picChg>
      </pc:sldChg>
      <pc:sldChg chg="del">
        <pc:chgData name="박성철" userId="b2bfd8f1-2f1b-482e-bab5-85850215cba3" providerId="ADAL" clId="{83439F7E-6ADF-924D-A204-7786BB37F577}" dt="2023-09-06T08:00:44.051" v="12" actId="2696"/>
        <pc:sldMkLst>
          <pc:docMk/>
          <pc:sldMk cId="3658826858" sldId="270"/>
        </pc:sldMkLst>
      </pc:sldChg>
      <pc:sldChg chg="addSp delSp modSp new mod">
        <pc:chgData name="박성철" userId="b2bfd8f1-2f1b-482e-bab5-85850215cba3" providerId="ADAL" clId="{83439F7E-6ADF-924D-A204-7786BB37F577}" dt="2023-09-06T15:16:29.285" v="8259" actId="1076"/>
        <pc:sldMkLst>
          <pc:docMk/>
          <pc:sldMk cId="3966086119" sldId="271"/>
        </pc:sldMkLst>
        <pc:spChg chg="mod">
          <ac:chgData name="박성철" userId="b2bfd8f1-2f1b-482e-bab5-85850215cba3" providerId="ADAL" clId="{83439F7E-6ADF-924D-A204-7786BB37F577}" dt="2023-09-06T15:03:39.212" v="7736"/>
          <ac:spMkLst>
            <pc:docMk/>
            <pc:sldMk cId="3966086119" sldId="271"/>
            <ac:spMk id="2" creationId="{AFBB3869-02E5-22B0-7F26-1D59AF888F7B}"/>
          </ac:spMkLst>
        </pc:spChg>
        <pc:spChg chg="mod">
          <ac:chgData name="박성철" userId="b2bfd8f1-2f1b-482e-bab5-85850215cba3" providerId="ADAL" clId="{83439F7E-6ADF-924D-A204-7786BB37F577}" dt="2023-09-06T15:07:26.544" v="8210" actId="27636"/>
          <ac:spMkLst>
            <pc:docMk/>
            <pc:sldMk cId="3966086119" sldId="271"/>
            <ac:spMk id="3" creationId="{6B97005A-AB0F-F9CD-BF7A-A57064FE3F9F}"/>
          </ac:spMkLst>
        </pc:spChg>
        <pc:spChg chg="add mod">
          <ac:chgData name="박성철" userId="b2bfd8f1-2f1b-482e-bab5-85850215cba3" providerId="ADAL" clId="{83439F7E-6ADF-924D-A204-7786BB37F577}" dt="2023-09-06T15:16:29.285" v="8259" actId="1076"/>
          <ac:spMkLst>
            <pc:docMk/>
            <pc:sldMk cId="3966086119" sldId="271"/>
            <ac:spMk id="5" creationId="{548164CC-E447-9DD6-2F16-3D4A0A1E1E9F}"/>
          </ac:spMkLst>
        </pc:spChg>
        <pc:spChg chg="add mod">
          <ac:chgData name="박성철" userId="b2bfd8f1-2f1b-482e-bab5-85850215cba3" providerId="ADAL" clId="{83439F7E-6ADF-924D-A204-7786BB37F577}" dt="2023-09-06T15:16:14.470" v="8242" actId="1038"/>
          <ac:spMkLst>
            <pc:docMk/>
            <pc:sldMk cId="3966086119" sldId="271"/>
            <ac:spMk id="6" creationId="{06BF1E71-42BE-930E-5EF1-565DE74BD3DA}"/>
          </ac:spMkLst>
        </pc:spChg>
        <pc:spChg chg="add del mod">
          <ac:chgData name="박성철" userId="b2bfd8f1-2f1b-482e-bab5-85850215cba3" providerId="ADAL" clId="{83439F7E-6ADF-924D-A204-7786BB37F577}" dt="2023-09-06T15:16:19.778" v="8257" actId="478"/>
          <ac:spMkLst>
            <pc:docMk/>
            <pc:sldMk cId="3966086119" sldId="271"/>
            <ac:spMk id="7" creationId="{6E472030-0482-685E-1513-DA410AFFD552}"/>
          </ac:spMkLst>
        </pc:spChg>
        <pc:picChg chg="add mod">
          <ac:chgData name="박성철" userId="b2bfd8f1-2f1b-482e-bab5-85850215cba3" providerId="ADAL" clId="{83439F7E-6ADF-924D-A204-7786BB37F577}" dt="2023-09-06T15:16:29.285" v="8259" actId="1076"/>
          <ac:picMkLst>
            <pc:docMk/>
            <pc:sldMk cId="3966086119" sldId="271"/>
            <ac:picMk id="4" creationId="{E327E107-5EE2-C2B7-8120-50D0E793F797}"/>
          </ac:picMkLst>
        </pc:picChg>
      </pc:sldChg>
      <pc:sldChg chg="addSp delSp modSp add mod">
        <pc:chgData name="박성철" userId="b2bfd8f1-2f1b-482e-bab5-85850215cba3" providerId="ADAL" clId="{83439F7E-6ADF-924D-A204-7786BB37F577}" dt="2023-09-06T15:47:29.963" v="9007" actId="20577"/>
        <pc:sldMkLst>
          <pc:docMk/>
          <pc:sldMk cId="2307912347" sldId="272"/>
        </pc:sldMkLst>
        <pc:spChg chg="mod">
          <ac:chgData name="박성철" userId="b2bfd8f1-2f1b-482e-bab5-85850215cba3" providerId="ADAL" clId="{83439F7E-6ADF-924D-A204-7786BB37F577}" dt="2023-09-06T15:47:29.963" v="9007" actId="20577"/>
          <ac:spMkLst>
            <pc:docMk/>
            <pc:sldMk cId="2307912347" sldId="272"/>
            <ac:spMk id="3" creationId="{6B97005A-AB0F-F9CD-BF7A-A57064FE3F9F}"/>
          </ac:spMkLst>
        </pc:spChg>
        <pc:spChg chg="mod">
          <ac:chgData name="박성철" userId="b2bfd8f1-2f1b-482e-bab5-85850215cba3" providerId="ADAL" clId="{83439F7E-6ADF-924D-A204-7786BB37F577}" dt="2023-09-06T15:27:57.998" v="8825" actId="1076"/>
          <ac:spMkLst>
            <pc:docMk/>
            <pc:sldMk cId="2307912347" sldId="272"/>
            <ac:spMk id="5" creationId="{548164CC-E447-9DD6-2F16-3D4A0A1E1E9F}"/>
          </ac:spMkLst>
        </pc:spChg>
        <pc:spChg chg="mod">
          <ac:chgData name="박성철" userId="b2bfd8f1-2f1b-482e-bab5-85850215cba3" providerId="ADAL" clId="{83439F7E-6ADF-924D-A204-7786BB37F577}" dt="2023-09-06T15:28:14.600" v="8828" actId="1036"/>
          <ac:spMkLst>
            <pc:docMk/>
            <pc:sldMk cId="2307912347" sldId="272"/>
            <ac:spMk id="6" creationId="{06BF1E71-42BE-930E-5EF1-565DE74BD3DA}"/>
          </ac:spMkLst>
        </pc:spChg>
        <pc:spChg chg="add mod">
          <ac:chgData name="박성철" userId="b2bfd8f1-2f1b-482e-bab5-85850215cba3" providerId="ADAL" clId="{83439F7E-6ADF-924D-A204-7786BB37F577}" dt="2023-09-06T15:24:46.866" v="8818" actId="208"/>
          <ac:spMkLst>
            <pc:docMk/>
            <pc:sldMk cId="2307912347" sldId="272"/>
            <ac:spMk id="7" creationId="{FEF769D6-DDDD-F69F-806B-5FC316A646A3}"/>
          </ac:spMkLst>
        </pc:spChg>
        <pc:spChg chg="add mod">
          <ac:chgData name="박성철" userId="b2bfd8f1-2f1b-482e-bab5-85850215cba3" providerId="ADAL" clId="{83439F7E-6ADF-924D-A204-7786BB37F577}" dt="2023-09-06T15:32:41.516" v="8837" actId="1035"/>
          <ac:spMkLst>
            <pc:docMk/>
            <pc:sldMk cId="2307912347" sldId="272"/>
            <ac:spMk id="10" creationId="{4B6988CD-448C-FA50-A36D-BBC4E1264A8D}"/>
          </ac:spMkLst>
        </pc:spChg>
        <pc:picChg chg="del">
          <ac:chgData name="박성철" userId="b2bfd8f1-2f1b-482e-bab5-85850215cba3" providerId="ADAL" clId="{83439F7E-6ADF-924D-A204-7786BB37F577}" dt="2023-09-06T15:27:37.132" v="8819" actId="478"/>
          <ac:picMkLst>
            <pc:docMk/>
            <pc:sldMk cId="2307912347" sldId="272"/>
            <ac:picMk id="4" creationId="{E327E107-5EE2-C2B7-8120-50D0E793F797}"/>
          </ac:picMkLst>
        </pc:picChg>
        <pc:picChg chg="add mod">
          <ac:chgData name="박성철" userId="b2bfd8f1-2f1b-482e-bab5-85850215cba3" providerId="ADAL" clId="{83439F7E-6ADF-924D-A204-7786BB37F577}" dt="2023-09-06T15:28:18.846" v="8829" actId="208"/>
          <ac:picMkLst>
            <pc:docMk/>
            <pc:sldMk cId="2307912347" sldId="272"/>
            <ac:picMk id="8" creationId="{E7B7DC20-2C63-6766-4CAC-19EDFB888F25}"/>
          </ac:picMkLst>
        </pc:picChg>
        <pc:picChg chg="add mod">
          <ac:chgData name="박성철" userId="b2bfd8f1-2f1b-482e-bab5-85850215cba3" providerId="ADAL" clId="{83439F7E-6ADF-924D-A204-7786BB37F577}" dt="2023-09-06T15:32:44.146" v="8838" actId="208"/>
          <ac:picMkLst>
            <pc:docMk/>
            <pc:sldMk cId="2307912347" sldId="272"/>
            <ac:picMk id="9" creationId="{D82F2995-891B-0016-929C-DE519FDBE63B}"/>
          </ac:picMkLst>
        </pc:picChg>
      </pc:sldChg>
      <pc:sldChg chg="addSp delSp modSp add mod">
        <pc:chgData name="박성철" userId="b2bfd8f1-2f1b-482e-bab5-85850215cba3" providerId="ADAL" clId="{83439F7E-6ADF-924D-A204-7786BB37F577}" dt="2023-09-06T15:42:52.346" v="8887" actId="208"/>
        <pc:sldMkLst>
          <pc:docMk/>
          <pc:sldMk cId="1279737970" sldId="273"/>
        </pc:sldMkLst>
        <pc:spChg chg="mod">
          <ac:chgData name="박성철" userId="b2bfd8f1-2f1b-482e-bab5-85850215cba3" providerId="ADAL" clId="{83439F7E-6ADF-924D-A204-7786BB37F577}" dt="2023-09-06T15:34:53.267" v="8880" actId="27636"/>
          <ac:spMkLst>
            <pc:docMk/>
            <pc:sldMk cId="1279737970" sldId="273"/>
            <ac:spMk id="3" creationId="{6B97005A-AB0F-F9CD-BF7A-A57064FE3F9F}"/>
          </ac:spMkLst>
        </pc:spChg>
        <pc:spChg chg="del">
          <ac:chgData name="박성철" userId="b2bfd8f1-2f1b-482e-bab5-85850215cba3" providerId="ADAL" clId="{83439F7E-6ADF-924D-A204-7786BB37F577}" dt="2023-09-06T15:42:24.322" v="8883" actId="478"/>
          <ac:spMkLst>
            <pc:docMk/>
            <pc:sldMk cId="1279737970" sldId="273"/>
            <ac:spMk id="5" creationId="{548164CC-E447-9DD6-2F16-3D4A0A1E1E9F}"/>
          </ac:spMkLst>
        </pc:spChg>
        <pc:spChg chg="del">
          <ac:chgData name="박성철" userId="b2bfd8f1-2f1b-482e-bab5-85850215cba3" providerId="ADAL" clId="{83439F7E-6ADF-924D-A204-7786BB37F577}" dt="2023-09-06T15:42:24.322" v="8883" actId="478"/>
          <ac:spMkLst>
            <pc:docMk/>
            <pc:sldMk cId="1279737970" sldId="273"/>
            <ac:spMk id="6" creationId="{06BF1E71-42BE-930E-5EF1-565DE74BD3DA}"/>
          </ac:spMkLst>
        </pc:spChg>
        <pc:picChg chg="del">
          <ac:chgData name="박성철" userId="b2bfd8f1-2f1b-482e-bab5-85850215cba3" providerId="ADAL" clId="{83439F7E-6ADF-924D-A204-7786BB37F577}" dt="2023-09-06T15:42:19.834" v="8882" actId="478"/>
          <ac:picMkLst>
            <pc:docMk/>
            <pc:sldMk cId="1279737970" sldId="273"/>
            <ac:picMk id="4" creationId="{E327E107-5EE2-C2B7-8120-50D0E793F797}"/>
          </ac:picMkLst>
        </pc:picChg>
        <pc:picChg chg="add mod">
          <ac:chgData name="박성철" userId="b2bfd8f1-2f1b-482e-bab5-85850215cba3" providerId="ADAL" clId="{83439F7E-6ADF-924D-A204-7786BB37F577}" dt="2023-09-06T15:42:52.346" v="8887" actId="208"/>
          <ac:picMkLst>
            <pc:docMk/>
            <pc:sldMk cId="1279737970" sldId="273"/>
            <ac:picMk id="7" creationId="{D828F759-3ABB-9ACA-4411-9B80083A241B}"/>
          </ac:picMkLst>
        </pc:picChg>
        <pc:picChg chg="add mod">
          <ac:chgData name="박성철" userId="b2bfd8f1-2f1b-482e-bab5-85850215cba3" providerId="ADAL" clId="{83439F7E-6ADF-924D-A204-7786BB37F577}" dt="2023-09-06T15:42:52.346" v="8887" actId="208"/>
          <ac:picMkLst>
            <pc:docMk/>
            <pc:sldMk cId="1279737970" sldId="273"/>
            <ac:picMk id="8" creationId="{BE007D57-85FC-43CD-8F16-D1FDBAB30061}"/>
          </ac:picMkLst>
        </pc:picChg>
      </pc:sldChg>
      <pc:sldChg chg="modSp add del mod">
        <pc:chgData name="박성철" userId="b2bfd8f1-2f1b-482e-bab5-85850215cba3" providerId="ADAL" clId="{83439F7E-6ADF-924D-A204-7786BB37F577}" dt="2023-09-06T15:34:22.196" v="8852" actId="2696"/>
        <pc:sldMkLst>
          <pc:docMk/>
          <pc:sldMk cId="2814344600" sldId="273"/>
        </pc:sldMkLst>
        <pc:spChg chg="mod">
          <ac:chgData name="박성철" userId="b2bfd8f1-2f1b-482e-bab5-85850215cba3" providerId="ADAL" clId="{83439F7E-6ADF-924D-A204-7786BB37F577}" dt="2023-09-06T15:34:06.997" v="8851" actId="20577"/>
          <ac:spMkLst>
            <pc:docMk/>
            <pc:sldMk cId="2814344600" sldId="273"/>
            <ac:spMk id="3" creationId="{6B97005A-AB0F-F9CD-BF7A-A57064FE3F9F}"/>
          </ac:spMkLst>
        </pc:spChg>
      </pc:sldChg>
      <pc:sldChg chg="addSp delSp modSp add mod">
        <pc:chgData name="박성철" userId="b2bfd8f1-2f1b-482e-bab5-85850215cba3" providerId="ADAL" clId="{83439F7E-6ADF-924D-A204-7786BB37F577}" dt="2023-09-06T15:51:45.921" v="9021" actId="208"/>
        <pc:sldMkLst>
          <pc:docMk/>
          <pc:sldMk cId="2017133169" sldId="274"/>
        </pc:sldMkLst>
        <pc:spChg chg="mod">
          <ac:chgData name="박성철" userId="b2bfd8f1-2f1b-482e-bab5-85850215cba3" providerId="ADAL" clId="{83439F7E-6ADF-924D-A204-7786BB37F577}" dt="2023-09-06T15:47:12.877" v="8971" actId="20577"/>
          <ac:spMkLst>
            <pc:docMk/>
            <pc:sldMk cId="2017133169" sldId="274"/>
            <ac:spMk id="3" creationId="{6B97005A-AB0F-F9CD-BF7A-A57064FE3F9F}"/>
          </ac:spMkLst>
        </pc:spChg>
        <pc:spChg chg="add mod">
          <ac:chgData name="박성철" userId="b2bfd8f1-2f1b-482e-bab5-85850215cba3" providerId="ADAL" clId="{83439F7E-6ADF-924D-A204-7786BB37F577}" dt="2023-09-06T15:50:32.867" v="9011" actId="1076"/>
          <ac:spMkLst>
            <pc:docMk/>
            <pc:sldMk cId="2017133169" sldId="274"/>
            <ac:spMk id="6" creationId="{5F88747B-F109-7D66-7959-8D174BECF012}"/>
          </ac:spMkLst>
        </pc:spChg>
        <pc:picChg chg="add mod">
          <ac:chgData name="박성철" userId="b2bfd8f1-2f1b-482e-bab5-85850215cba3" providerId="ADAL" clId="{83439F7E-6ADF-924D-A204-7786BB37F577}" dt="2023-09-06T15:50:32.867" v="9011" actId="1076"/>
          <ac:picMkLst>
            <pc:docMk/>
            <pc:sldMk cId="2017133169" sldId="274"/>
            <ac:picMk id="4" creationId="{CC38B612-FAA4-2577-1837-C3BD579E84B7}"/>
          </ac:picMkLst>
        </pc:picChg>
        <pc:picChg chg="add mod">
          <ac:chgData name="박성철" userId="b2bfd8f1-2f1b-482e-bab5-85850215cba3" providerId="ADAL" clId="{83439F7E-6ADF-924D-A204-7786BB37F577}" dt="2023-09-06T15:51:45.921" v="9021" actId="208"/>
          <ac:picMkLst>
            <pc:docMk/>
            <pc:sldMk cId="2017133169" sldId="274"/>
            <ac:picMk id="5" creationId="{C3201AD3-039B-A1CF-2DD1-5E36B8EFDC32}"/>
          </ac:picMkLst>
        </pc:picChg>
        <pc:picChg chg="del">
          <ac:chgData name="박성철" userId="b2bfd8f1-2f1b-482e-bab5-85850215cba3" providerId="ADAL" clId="{83439F7E-6ADF-924D-A204-7786BB37F577}" dt="2023-09-06T15:46:04.924" v="8897" actId="478"/>
          <ac:picMkLst>
            <pc:docMk/>
            <pc:sldMk cId="2017133169" sldId="274"/>
            <ac:picMk id="7" creationId="{D828F759-3ABB-9ACA-4411-9B80083A241B}"/>
          </ac:picMkLst>
        </pc:picChg>
        <pc:picChg chg="del">
          <ac:chgData name="박성철" userId="b2bfd8f1-2f1b-482e-bab5-85850215cba3" providerId="ADAL" clId="{83439F7E-6ADF-924D-A204-7786BB37F577}" dt="2023-09-06T15:46:03.446" v="8896" actId="478"/>
          <ac:picMkLst>
            <pc:docMk/>
            <pc:sldMk cId="2017133169" sldId="274"/>
            <ac:picMk id="8" creationId="{BE007D57-85FC-43CD-8F16-D1FDBAB30061}"/>
          </ac:picMkLst>
        </pc:picChg>
      </pc:sldChg>
      <pc:sldChg chg="addSp delSp modSp new mod">
        <pc:chgData name="박성철" userId="b2bfd8f1-2f1b-482e-bab5-85850215cba3" providerId="ADAL" clId="{83439F7E-6ADF-924D-A204-7786BB37F577}" dt="2023-09-06T15:51:41.855" v="9020" actId="11529"/>
        <pc:sldMkLst>
          <pc:docMk/>
          <pc:sldMk cId="1855258950" sldId="275"/>
        </pc:sldMkLst>
        <pc:spChg chg="mod">
          <ac:chgData name="박성철" userId="b2bfd8f1-2f1b-482e-bab5-85850215cba3" providerId="ADAL" clId="{83439F7E-6ADF-924D-A204-7786BB37F577}" dt="2023-09-06T15:50:43.439" v="9013"/>
          <ac:spMkLst>
            <pc:docMk/>
            <pc:sldMk cId="1855258950" sldId="275"/>
            <ac:spMk id="2" creationId="{2F96A8DF-38CD-CB30-83ED-E484CBB89FCE}"/>
          </ac:spMkLst>
        </pc:spChg>
        <pc:spChg chg="del">
          <ac:chgData name="박성철" userId="b2bfd8f1-2f1b-482e-bab5-85850215cba3" providerId="ADAL" clId="{83439F7E-6ADF-924D-A204-7786BB37F577}" dt="2023-09-06T15:51:09.768" v="9014"/>
          <ac:spMkLst>
            <pc:docMk/>
            <pc:sldMk cId="1855258950" sldId="275"/>
            <ac:spMk id="3" creationId="{0E8B6666-2E9E-46E6-A987-A5D9FCAC0B36}"/>
          </ac:spMkLst>
        </pc:spChg>
        <pc:spChg chg="add">
          <ac:chgData name="박성철" userId="b2bfd8f1-2f1b-482e-bab5-85850215cba3" providerId="ADAL" clId="{83439F7E-6ADF-924D-A204-7786BB37F577}" dt="2023-09-06T15:51:41.855" v="9020" actId="11529"/>
          <ac:spMkLst>
            <pc:docMk/>
            <pc:sldMk cId="1855258950" sldId="275"/>
            <ac:spMk id="6" creationId="{552A0B1F-A5F6-6CB2-2B5A-8E4A02A8B98B}"/>
          </ac:spMkLst>
        </pc:spChg>
        <pc:picChg chg="add mod">
          <ac:chgData name="박성철" userId="b2bfd8f1-2f1b-482e-bab5-85850215cba3" providerId="ADAL" clId="{83439F7E-6ADF-924D-A204-7786BB37F577}" dt="2023-09-06T15:51:35.049" v="9019" actId="208"/>
          <ac:picMkLst>
            <pc:docMk/>
            <pc:sldMk cId="1855258950" sldId="275"/>
            <ac:picMk id="4" creationId="{342460E4-F980-6F30-1AF6-FEF0AF263061}"/>
          </ac:picMkLst>
        </pc:picChg>
        <pc:picChg chg="add mod">
          <ac:chgData name="박성철" userId="b2bfd8f1-2f1b-482e-bab5-85850215cba3" providerId="ADAL" clId="{83439F7E-6ADF-924D-A204-7786BB37F577}" dt="2023-09-06T15:51:35.049" v="9019" actId="208"/>
          <ac:picMkLst>
            <pc:docMk/>
            <pc:sldMk cId="1855258950" sldId="275"/>
            <ac:picMk id="5" creationId="{88D7BB47-55E6-B32C-EEB0-B2A0F0E7189E}"/>
          </ac:picMkLst>
        </pc:picChg>
      </pc:sldChg>
      <pc:sldChg chg="addSp delSp modSp new mod modClrScheme chgLayout">
        <pc:chgData name="박성철" userId="b2bfd8f1-2f1b-482e-bab5-85850215cba3" providerId="ADAL" clId="{83439F7E-6ADF-924D-A204-7786BB37F577}" dt="2023-09-07T00:12:42.517" v="9039" actId="242"/>
        <pc:sldMkLst>
          <pc:docMk/>
          <pc:sldMk cId="309803964" sldId="276"/>
        </pc:sldMkLst>
        <pc:spChg chg="del mod ord">
          <ac:chgData name="박성철" userId="b2bfd8f1-2f1b-482e-bab5-85850215cba3" providerId="ADAL" clId="{83439F7E-6ADF-924D-A204-7786BB37F577}" dt="2023-09-07T00:11:59.160" v="9023" actId="700"/>
          <ac:spMkLst>
            <pc:docMk/>
            <pc:sldMk cId="309803964" sldId="276"/>
            <ac:spMk id="2" creationId="{029127BC-36FA-4D1B-6B6F-4DBF2D14933A}"/>
          </ac:spMkLst>
        </pc:spChg>
        <pc:spChg chg="del mod ord">
          <ac:chgData name="박성철" userId="b2bfd8f1-2f1b-482e-bab5-85850215cba3" providerId="ADAL" clId="{83439F7E-6ADF-924D-A204-7786BB37F577}" dt="2023-09-07T00:11:59.160" v="9023" actId="700"/>
          <ac:spMkLst>
            <pc:docMk/>
            <pc:sldMk cId="309803964" sldId="276"/>
            <ac:spMk id="3" creationId="{5341DC81-5164-5E9F-AC8A-C6C4C1B38D72}"/>
          </ac:spMkLst>
        </pc:spChg>
        <pc:spChg chg="add mod ord">
          <ac:chgData name="박성철" userId="b2bfd8f1-2f1b-482e-bab5-85850215cba3" providerId="ADAL" clId="{83439F7E-6ADF-924D-A204-7786BB37F577}" dt="2023-09-07T00:12:42.517" v="9039" actId="242"/>
          <ac:spMkLst>
            <pc:docMk/>
            <pc:sldMk cId="309803964" sldId="276"/>
            <ac:spMk id="4" creationId="{92CA9435-832F-FC15-91B6-DFD959B6D1E3}"/>
          </ac:spMkLst>
        </pc:spChg>
        <pc:spChg chg="add mod ord">
          <ac:chgData name="박성철" userId="b2bfd8f1-2f1b-482e-bab5-85850215cba3" providerId="ADAL" clId="{83439F7E-6ADF-924D-A204-7786BB37F577}" dt="2023-09-07T00:11:59.160" v="9023" actId="700"/>
          <ac:spMkLst>
            <pc:docMk/>
            <pc:sldMk cId="309803964" sldId="276"/>
            <ac:spMk id="5" creationId="{AB8FE9FD-2282-43E9-AA0D-B746DDED57AF}"/>
          </ac:spMkLst>
        </pc:spChg>
      </pc:sldChg>
    </pc:docChg>
  </pc:docChgLst>
</pc:chgInfo>
</file>

<file path=ppt/comments/modernComment_101_A97253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BFD4FA-131E-4E5B-BA07-8714B121D3A4}" authorId="{9A528EE5-0F10-6991-9F25-59E58F890654}" created="2023-09-07T02:18:42.00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42841961" sldId="257"/>
      <ac:spMk id="3" creationId="{6EDB333D-8B0D-97D8-F019-1F01EE9E4D16}"/>
      <ac:txMk cp="307" len="3">
        <ac:context len="399" hash="1407091971"/>
      </ac:txMk>
    </ac:txMkLst>
    <p188:pos x="6099313" y="3799924"/>
    <p188:txBody>
      <a:bodyPr/>
      <a:lstStyle/>
      <a:p>
        <a:r>
          <a:rPr lang="ko-KR" altLang="en-US"/>
          <a:t>클로저 : 함수 정의 (무명함수)</a:t>
        </a:r>
      </a:p>
    </p188:txBody>
  </p188:cm>
</p188:cmLst>
</file>

<file path=ppt/comments/modernComment_103_3F16C3D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E005D4-F816-4AAF-8B53-3887FD9756A7}" authorId="{9A528EE5-0F10-6991-9F25-59E58F890654}" created="2023-09-07T02:24:30.3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058456543" sldId="259"/>
      <ac:spMk id="3" creationId="{6EDB333D-8B0D-97D8-F019-1F01EE9E4D16}"/>
      <ac:txMk cp="114" len="23">
        <ac:context len="204" hash="1382968875"/>
      </ac:txMk>
    </ac:txMkLst>
    <p188:pos x="4151243" y="3740289"/>
    <p188:txBody>
      <a:bodyPr/>
      <a:lstStyle/>
      <a:p>
        <a:r>
          <a:rPr lang="ko-KR" altLang="en-US"/>
          <a:t>해당 컴퓨터만 찾는 것 이다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DED26-8A6B-FD40-A4B1-6501DA493DC1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C1E12-4734-B94F-B6C5-0D8EE97E88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766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C1E12-4734-B94F-B6C5-0D8EE97E88A7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257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C1E12-4734-B94F-B6C5-0D8EE97E88A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265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C1E12-4734-B94F-B6C5-0D8EE97E88A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683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379CA-23B5-A028-2837-C4935C1F7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AB482-0FC1-A8EC-F701-50B52FF42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F78C7-47DE-869C-BF98-C5F8BC0F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E329E-E9A7-C320-E27B-CB41FD1B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9708A-6A7D-5C5F-C231-1FCEE922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302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DCC7-1F43-C087-BA38-04C1AEAF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AE10E-D259-596A-38A9-853A8058D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362B5-0AAE-342B-AB8C-57E8309E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A4380-53C2-C169-25A8-C380F374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2B1CF-5B11-954E-05A6-B005C2A3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807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EFB44A-C71D-628F-ECD0-42888AB41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B74B30-7509-3D68-EE23-743311527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409CA-D795-000F-4CA5-B9D88597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CE8E5-7876-6E21-275C-8CF3F569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9297F-B0D7-23E8-0135-66BF69B3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47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724B-96FE-C718-A3B7-9C03D4BF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C4273-BA93-2111-E0A8-295EF01A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2B791-B92D-3918-D3F3-DC43CE68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45028-FC9A-4A23-F2C2-5DCA9E86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0E1F5-DC5A-338C-F00B-26630B76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118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85B53-3F36-C5B5-AE9E-67643019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DC205-82CF-7C50-51CF-C3FAF5DC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CD049-14E9-21F4-C463-36B8604E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8801B-F83C-0431-2D90-B78740E4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B41E5-38AD-F61E-3B89-10FC2493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42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F4A03-EC64-BB09-1E1A-CAEA59EC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DBDC3-0AD3-5124-17E3-46801B38C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49593-A224-FE1D-AFBF-2A0BC9C4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37453-780B-2637-3732-2C7B554A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45627-29DC-DAC2-3D6C-623D31F6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CEAE6-9874-FF45-6AEC-F9280C79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475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FFB90-7D87-3D5A-22B8-A1B8BB95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FC408-207C-7DE4-32BD-F93EA795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8222C-27CF-6D78-2899-D71A493E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6A3CD-F430-8E80-59E4-2222B0CD7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B86E0E-AE8F-2DBA-63B5-C414AB7F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6DEE1-7386-AEA3-3166-A65230A9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C839C-E107-7BAC-B628-C0BB4979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08E07-E41A-FD1B-590F-BC69DEAD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7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C752D-3E50-DFFE-0573-793FC3D9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1AD31-B875-E195-05C6-AA5E3FC1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1D2B52-FF94-0F27-ACD5-764A10F1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C86A4-4A8B-0F97-E15A-A6EB4BFE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74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7BB01-24EC-E1F5-C789-69DDF132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E73875-F9D0-6A8C-DB39-62BE7E9D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0E614-BF9F-96E6-CA63-9BE8018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809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BE88E-2BC3-F81E-E3B7-2FAF0B50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095BD-CCB2-9D37-8F0E-A9DCFAE9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C4472-BB7C-A784-F029-171937451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37068-92E0-7248-BBEE-453B8FBF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5294-A4BC-67E1-0285-6B4DF260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D8F74-49C2-813E-604C-0AEA5D40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5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E4656-34CF-C99A-13FA-05CBA4F3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8CD23-FB81-0FF1-E7A3-5F8B201C5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54BCD-C72C-527C-4538-172F12E23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2DB5F-EFA3-B9EC-1A6F-32E62DEA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9944D-701C-DF65-7093-D1906D74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D7A24-3931-C340-E536-748A7E03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68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2CF078-09EC-CB39-F8FA-9708DD5B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2E6AC-486B-70D8-775D-4F993BF75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40595-D68B-5B59-46DF-15B0DE97C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5ED1-DABA-5D47-8568-73C06320FEC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6C2FE-3323-97C3-FC55-4519A05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205BB-036B-080A-2052-9EC13CD99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3504-867E-7E40-8E6B-AC331982A1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97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A972536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microsoft.com/office/2018/10/relationships/comments" Target="../comments/modernComment_103_3F16C3D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create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5%A0%ED%94%8C%EB%A6%AC%EC%BC%80%EC%9D%B4%EC%85%98_%ED%94%84%EB%A0%88%EC%9E%84%EC%9B%8C%ED%81%A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3478148&amp;ref=y" TargetMode="External"/><Relationship Id="rId2" Type="http://schemas.openxmlformats.org/officeDocument/2006/relationships/hyperlink" Target="https://terms.naver.com/entry.nhn?docId=3476764&amp;ref=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87BB-43F3-8BEB-CCDF-218555076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ko-Kore-KR" altLang="en-US" sz="9600" dirty="0"/>
              <a:t>웹프로그래밍</a:t>
            </a:r>
            <a:r>
              <a:rPr kumimoji="1" lang="en-US" altLang="ko-Kore-KR" sz="9600" dirty="0"/>
              <a:t>(I)</a:t>
            </a:r>
            <a:endParaRPr kumimoji="1" lang="ko-Kore-KR" altLang="en-US" sz="9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0B6E5-2A44-1D66-E219-4B3241BED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611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D9F2C-A8DD-1555-A585-D6741AE9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라라벨의 장점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61A05-7E1D-8805-9B36-B0A9750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2"/>
            <a:ext cx="10515600" cy="52021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진보하는 프레임워크 </a:t>
            </a:r>
            <a:r>
              <a:rPr kumimoji="1" lang="en-US" altLang="ko-KR" dirty="0"/>
              <a:t>(Progressive Framework)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초보자가 학습할 수 있는 문서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가이드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비디오 튜토리얼이 많다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시니어 개발자가 활용할 수 있는 의존성 주입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단위 테스트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실시간 이벤트 등의 툴이 풍부하다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전문적인 웹 애플리케이션 구축을 위해 최적화 되어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확장</a:t>
            </a:r>
            <a:r>
              <a:rPr kumimoji="1" lang="ko-KR" altLang="en-US" dirty="0"/>
              <a:t> 가능한 프레임워크 </a:t>
            </a:r>
            <a:r>
              <a:rPr kumimoji="1" lang="en-US" altLang="ko-KR" dirty="0"/>
              <a:t>(Scalable Framework)</a:t>
            </a:r>
          </a:p>
          <a:p>
            <a:pPr lvl="1">
              <a:lnSpc>
                <a:spcPct val="150000"/>
              </a:lnSpc>
            </a:pPr>
            <a:r>
              <a:rPr kumimoji="1" lang="ko-Kore-KR" altLang="en-US" dirty="0"/>
              <a:t>라라벨은</a:t>
            </a:r>
            <a:r>
              <a:rPr kumimoji="1" lang="ko-KR" altLang="en-US" dirty="0"/>
              <a:t> 기본적으로 </a:t>
            </a:r>
            <a:r>
              <a:rPr kumimoji="1" lang="en-US" altLang="ko-KR" dirty="0"/>
              <a:t>Redis</a:t>
            </a:r>
            <a:r>
              <a:rPr kumimoji="1" lang="ko-KR" altLang="en-US" dirty="0"/>
              <a:t>와 같은 빠르고 분산 가능한 캐시 시스템을 지원하여 수평적 스케일링이 매우 쉽다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수평적 스케일링</a:t>
            </a:r>
            <a:r>
              <a:rPr kumimoji="1" lang="en-US" altLang="ko-KR" dirty="0"/>
              <a:t>(Horizontal scaling) : </a:t>
            </a:r>
            <a:r>
              <a:rPr kumimoji="1" lang="ko-KR" altLang="en-US" dirty="0"/>
              <a:t>서버를 추가하여 처리 용량을 늘림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수직적 스케일링</a:t>
            </a:r>
            <a:r>
              <a:rPr kumimoji="1" lang="en-US" altLang="ko-KR" dirty="0"/>
              <a:t>(Vertical scaling) : </a:t>
            </a:r>
            <a:r>
              <a:rPr kumimoji="1" lang="ko-KR" altLang="en-US" dirty="0"/>
              <a:t>서버의 리소스 </a:t>
            </a:r>
            <a:r>
              <a:rPr kumimoji="1" lang="en-US" altLang="ko-KR" dirty="0"/>
              <a:t>(</a:t>
            </a:r>
            <a:r>
              <a:rPr kumimoji="1" lang="ko-KR" altLang="en-US" dirty="0"/>
              <a:t>메모리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스토리지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늘려 시스템 처리 용량을 늘림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커뮤니티 프레임워크</a:t>
            </a:r>
            <a:r>
              <a:rPr kumimoji="1" lang="en-US" altLang="ko-KR" dirty="0"/>
              <a:t>(Community Framework)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세계의 수많은 </a:t>
            </a:r>
            <a:r>
              <a:rPr kumimoji="1" lang="ko-KR" altLang="en-US" dirty="0" err="1"/>
              <a:t>재능있는</a:t>
            </a:r>
            <a:r>
              <a:rPr kumimoji="1" lang="ko-KR" altLang="en-US" dirty="0"/>
              <a:t> 개발자들이 이 프레임워크에 공헌해오고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 err="1"/>
              <a:t>니도</a:t>
            </a:r>
            <a:r>
              <a:rPr kumimoji="1" lang="ko-KR" altLang="en-US" dirty="0"/>
              <a:t> 공헌할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5943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3045A-290E-2210-E649-C7AF7367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(Laravel) </a:t>
            </a:r>
            <a:r>
              <a:rPr kumimoji="1" lang="ko-KR" altLang="en-US" dirty="0"/>
              <a:t>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7643A-F833-687E-BA9D-3B54E24E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highlight>
                  <a:srgbClr val="FFFF00"/>
                </a:highlight>
              </a:rPr>
              <a:t>설치 전에 로컬 컴퓨터에 </a:t>
            </a:r>
            <a:r>
              <a:rPr kumimoji="1"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PHP</a:t>
            </a:r>
            <a:r>
              <a:rPr kumimoji="1" lang="ko-KR" altLang="en-US" dirty="0">
                <a:highlight>
                  <a:srgbClr val="FFFF00"/>
                </a:highlight>
              </a:rPr>
              <a:t>와 </a:t>
            </a:r>
            <a:r>
              <a:rPr kumimoji="1"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Composer</a:t>
            </a:r>
            <a:r>
              <a:rPr kumimoji="1" lang="ko-KR" altLang="en-US" dirty="0">
                <a:highlight>
                  <a:srgbClr val="FFFF00"/>
                </a:highlight>
              </a:rPr>
              <a:t>가 설치되어 있어야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Composer ? : </a:t>
            </a:r>
          </a:p>
          <a:p>
            <a:pPr lvl="2"/>
            <a:r>
              <a:rPr kumimoji="1" lang="en-US" altLang="ko-KR" dirty="0">
                <a:hlinkClick r:id="rId2"/>
              </a:rPr>
              <a:t>https://getcomposer.org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PHP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의존성 관리자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PHP</a:t>
            </a:r>
            <a:r>
              <a:rPr kumimoji="1" lang="ko-KR" altLang="en-US" dirty="0"/>
              <a:t> 개발에 필요한 패키지</a:t>
            </a:r>
            <a:r>
              <a:rPr kumimoji="1" lang="en-US" altLang="ko-KR" dirty="0"/>
              <a:t>(</a:t>
            </a:r>
            <a:r>
              <a:rPr kumimoji="1" lang="ko-KR" altLang="en-US" dirty="0"/>
              <a:t>라이브러리</a:t>
            </a:r>
            <a:r>
              <a:rPr kumimoji="1" lang="en-US" altLang="ko-KR" dirty="0"/>
              <a:t>)</a:t>
            </a:r>
            <a:r>
              <a:rPr kumimoji="1" lang="ko-KR" altLang="en-US" dirty="0"/>
              <a:t> 설치 관련 작업을 </a:t>
            </a:r>
            <a:r>
              <a:rPr kumimoji="1" lang="ko-KR" altLang="en-US" dirty="0" err="1"/>
              <a:t>도와줌</a:t>
            </a:r>
            <a:endParaRPr kumimoji="1" lang="en-US" altLang="ko-KR" dirty="0"/>
          </a:p>
          <a:p>
            <a:r>
              <a:rPr kumimoji="1" lang="ko-KR" altLang="en-US" dirty="0"/>
              <a:t>추가적으로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NPM </a:t>
            </a:r>
            <a:r>
              <a:rPr kumimoji="1" lang="ko-KR" altLang="en-US" dirty="0"/>
              <a:t>설치를 추천</a:t>
            </a:r>
            <a:endParaRPr kumimoji="1" lang="en-US" altLang="ko-KR" dirty="0"/>
          </a:p>
          <a:p>
            <a:r>
              <a:rPr kumimoji="1" lang="en-US" altLang="ko-KR" dirty="0"/>
              <a:t>PHP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Composer</a:t>
            </a:r>
            <a:r>
              <a:rPr kumimoji="1" lang="ko-KR" altLang="en-US" dirty="0"/>
              <a:t> 설치한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Composer </a:t>
            </a:r>
            <a:r>
              <a:rPr kumimoji="1" lang="ko-KR" altLang="en-US" dirty="0"/>
              <a:t>명령인 </a:t>
            </a:r>
            <a:r>
              <a:rPr kumimoji="1"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create-project</a:t>
            </a:r>
            <a:r>
              <a:rPr kumimoji="1"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kumimoji="1" lang="ko-KR" altLang="en-US" dirty="0"/>
              <a:t>명령을 통해 새로운 </a:t>
            </a:r>
            <a:r>
              <a:rPr kumimoji="1" lang="en-US" altLang="ko-KR" dirty="0"/>
              <a:t>Laravel </a:t>
            </a:r>
            <a:r>
              <a:rPr kumimoji="1" lang="ko-KR" altLang="en-US" dirty="0"/>
              <a:t>프로젝트를 생성할 수 있다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프로젝트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라라벨에서 애플리케이션을 개발하기 위한 단위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4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347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3045A-290E-2210-E649-C7AF7367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(Laravel) </a:t>
            </a:r>
            <a:r>
              <a:rPr kumimoji="1" lang="ko-KR" altLang="en-US" dirty="0"/>
              <a:t>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7643A-F833-687E-BA9D-3B54E24E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238"/>
            <a:ext cx="10515600" cy="5226907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dirty="0"/>
              <a:t>프로젝트 생성</a:t>
            </a:r>
            <a:endParaRPr kumimoji="1" lang="en-US" altLang="ko-KR" dirty="0"/>
          </a:p>
          <a:p>
            <a:pPr lvl="1"/>
            <a:r>
              <a:rPr kumimoji="1" lang="en-US" altLang="ko-K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composer create-project </a:t>
            </a:r>
            <a:r>
              <a:rPr kumimoji="1" lang="en-US" altLang="ko-KR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laravel</a:t>
            </a:r>
            <a:r>
              <a:rPr kumimoji="1" lang="en-US" altLang="ko-K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/</a:t>
            </a:r>
            <a:r>
              <a:rPr kumimoji="1" lang="en-US" altLang="ko-KR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laravel</a:t>
            </a:r>
            <a:r>
              <a:rPr kumimoji="1" lang="en-US" altLang="ko-K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kumimoji="1" lang="ko-KR" altLang="en-US" sz="2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프로젝트 이름</a:t>
            </a:r>
            <a:endParaRPr kumimoji="1" lang="en-US" altLang="ko-KR" sz="2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2"/>
            <a:r>
              <a:rPr kumimoji="1" lang="en-US" altLang="ko-KR" dirty="0"/>
              <a:t>example-app</a:t>
            </a:r>
            <a:r>
              <a:rPr kumimoji="1" lang="ko-KR" altLang="en-US" dirty="0"/>
              <a:t>은 생성하고자 하는 프로젝트 이름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원하는 이름으로 사용하면 됨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ko-KR" altLang="en-US" dirty="0"/>
              <a:t>프로젝트가 생성되면 그 프로젝트 명에 해당하는 새로운 폴더가 현재 작업 폴더 아래에 생성됨</a:t>
            </a:r>
            <a:r>
              <a:rPr kumimoji="1" lang="en-US" altLang="ko-KR" dirty="0"/>
              <a:t>	</a:t>
            </a:r>
          </a:p>
          <a:p>
            <a:pPr lvl="1"/>
            <a:r>
              <a:rPr kumimoji="1" lang="ko-KR" altLang="en-US" dirty="0"/>
              <a:t>또는 </a:t>
            </a:r>
            <a:r>
              <a:rPr kumimoji="1" lang="en-US" altLang="ko-KR" dirty="0"/>
              <a:t>Composer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Laravel Installer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전역</a:t>
            </a:r>
            <a:r>
              <a:rPr kumimoji="1" lang="en-US" altLang="ko-KR" dirty="0"/>
              <a:t>(globally)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설치한 후</a:t>
            </a:r>
            <a:endParaRPr kumimoji="1" lang="en-US" altLang="ko-KR" dirty="0"/>
          </a:p>
          <a:p>
            <a:pPr lvl="2"/>
            <a:r>
              <a:rPr kumimoji="1" lang="en-US" altLang="ko-KR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composer global require </a:t>
            </a:r>
            <a:r>
              <a:rPr kumimoji="1" lang="en-US" altLang="ko-KR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laravel</a:t>
            </a:r>
            <a:r>
              <a:rPr kumimoji="1" lang="en-US" altLang="ko-KR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/installer</a:t>
            </a:r>
          </a:p>
          <a:p>
            <a:pPr lvl="3"/>
            <a:r>
              <a:rPr kumimoji="1" lang="en-US" altLang="ko-KR" dirty="0"/>
              <a:t>Laravel Installer</a:t>
            </a:r>
            <a:r>
              <a:rPr kumimoji="1" lang="ko-KR" altLang="en-US" dirty="0"/>
              <a:t>는 한 번만 컴퓨터에 설치하면 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 </a:t>
            </a:r>
            <a:r>
              <a:rPr kumimoji="1" lang="en-US" altLang="ko-KR" dirty="0"/>
              <a:t>Laravel Installer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더 간편하게 프로젝트를 생성할 수도 있다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en-US" altLang="ko-KR" sz="19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laravel</a:t>
            </a:r>
            <a:r>
              <a:rPr kumimoji="1" lang="en-US" altLang="ko-KR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new example-app      ( </a:t>
            </a:r>
            <a:r>
              <a:rPr kumimoji="1" lang="ko-KR" alt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위에 꺼 설치 해야 이 코드 설치 가능하다</a:t>
            </a:r>
            <a:r>
              <a:rPr kumimoji="1" lang="en-US" altLang="ko-KR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)</a:t>
            </a:r>
            <a:br>
              <a:rPr kumimoji="1" lang="en-US" altLang="ko-KR" dirty="0"/>
            </a:br>
            <a:endParaRPr kumimoji="1" lang="en-US" altLang="ko-KR" dirty="0"/>
          </a:p>
          <a:p>
            <a:pPr lvl="1"/>
            <a:r>
              <a:rPr kumimoji="1" lang="ko-Kore-KR" altLang="en-US" dirty="0"/>
              <a:t>프로젝트가</a:t>
            </a:r>
            <a:r>
              <a:rPr kumimoji="1" lang="ko-KR" altLang="en-US" dirty="0"/>
              <a:t> 생성된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라라벨의 개발 서버를 실행한다</a:t>
            </a:r>
            <a:r>
              <a:rPr kumimoji="1" lang="en-US" altLang="ko-KR" dirty="0"/>
              <a:t>. </a:t>
            </a:r>
            <a:r>
              <a:rPr kumimoji="1" lang="en-US" altLang="ko-KR" sz="1700" dirty="0"/>
              <a:t>(Laravel </a:t>
            </a:r>
            <a:r>
              <a:rPr kumimoji="1" lang="ko-KR" altLang="en-US" sz="1700" dirty="0"/>
              <a:t>안에 개발 서버가 있다</a:t>
            </a:r>
            <a:r>
              <a:rPr kumimoji="1" lang="en-US" altLang="ko-KR" sz="1700" dirty="0"/>
              <a:t>)</a:t>
            </a:r>
          </a:p>
          <a:p>
            <a:pPr lvl="2"/>
            <a:r>
              <a:rPr kumimoji="1" lang="en-US" altLang="ko-KR" dirty="0"/>
              <a:t>Laravel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Artisan CLI serve</a:t>
            </a:r>
            <a:r>
              <a:rPr kumimoji="1" lang="ko-KR" altLang="en-US" dirty="0"/>
              <a:t> 명령 실행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실행을 위해 먼저 프로젝트 폴더로 이동 </a:t>
            </a:r>
            <a:br>
              <a:rPr kumimoji="1" lang="en-US" altLang="ko-KR" dirty="0"/>
            </a:br>
            <a:r>
              <a:rPr kumimoji="1" lang="en-US" altLang="ko-KR" dirty="0"/>
              <a:t>( </a:t>
            </a:r>
            <a:r>
              <a:rPr kumimoji="1" lang="ko-KR" altLang="en-US" dirty="0"/>
              <a:t>꼭 해당 프로젝트 폴더로 이당해야 </a:t>
            </a:r>
            <a:r>
              <a:rPr kumimoji="1" lang="en-US" altLang="ko-KR" dirty="0"/>
              <a:t>artisan serve</a:t>
            </a:r>
            <a:r>
              <a:rPr kumimoji="1" lang="ko-KR" altLang="en-US" dirty="0"/>
              <a:t>가 실행된다 </a:t>
            </a:r>
            <a:r>
              <a:rPr kumimoji="1" lang="en-US" altLang="ko-KR" dirty="0"/>
              <a:t>)</a:t>
            </a:r>
          </a:p>
          <a:p>
            <a:pPr lvl="4"/>
            <a:r>
              <a:rPr kumimoji="1" lang="en-US" altLang="ko-KR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cd example-app</a:t>
            </a:r>
          </a:p>
          <a:p>
            <a:pPr lvl="3"/>
            <a:r>
              <a:rPr kumimoji="1" lang="ko-KR" altLang="en-US" dirty="0"/>
              <a:t>프로젝트 폴더에서 </a:t>
            </a:r>
            <a:r>
              <a:rPr kumimoji="1" lang="en-US" altLang="ko-KR" dirty="0"/>
              <a:t>artisan </a:t>
            </a:r>
            <a:r>
              <a:rPr kumimoji="1" lang="ko-KR" altLang="en-US" dirty="0"/>
              <a:t>명령 실행</a:t>
            </a:r>
            <a:endParaRPr kumimoji="1" lang="en-US" altLang="ko-KR" dirty="0"/>
          </a:p>
          <a:p>
            <a:pPr lvl="4"/>
            <a:r>
              <a:rPr kumimoji="1" lang="en-US" altLang="ko-KR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php</a:t>
            </a:r>
            <a:r>
              <a:rPr kumimoji="1" lang="en-US" altLang="ko-KR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artisan serve</a:t>
            </a:r>
          </a:p>
          <a:p>
            <a:pPr lvl="2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961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3045A-290E-2210-E649-C7AF7367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(Laravel) </a:t>
            </a:r>
            <a:r>
              <a:rPr kumimoji="1" lang="ko-KR" altLang="en-US" dirty="0"/>
              <a:t>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7643A-F833-687E-BA9D-3B54E24E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238"/>
            <a:ext cx="10515600" cy="52269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err="1"/>
              <a:t>라라벨</a:t>
            </a:r>
            <a:r>
              <a:rPr kumimoji="1" lang="ko-KR" altLang="en-US" dirty="0"/>
              <a:t> 개발 서버를 실행했다면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이제 웹 브라우저 주소줄에 </a:t>
            </a:r>
            <a:r>
              <a:rPr kumimoji="1"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http://localhost:8000</a:t>
            </a:r>
            <a:r>
              <a:rPr kumimoji="1" lang="ko-KR" altLang="en-US" dirty="0"/>
              <a:t>을 입력하고 </a:t>
            </a:r>
            <a:r>
              <a:rPr kumimoji="1" lang="ko-KR" altLang="en-US" dirty="0" err="1"/>
              <a:t>엔터를</a:t>
            </a:r>
            <a:r>
              <a:rPr kumimoji="1" lang="ko-KR" altLang="en-US" dirty="0"/>
              <a:t> 치면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 err="1"/>
              <a:t>라라벨</a:t>
            </a:r>
            <a:r>
              <a:rPr kumimoji="1" lang="ko-KR" altLang="en-US" dirty="0"/>
              <a:t> 애플리케이션에 접근할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아직 서버</a:t>
            </a:r>
            <a:r>
              <a:rPr kumimoji="1" lang="en-US" altLang="ko-KR" dirty="0"/>
              <a:t> </a:t>
            </a:r>
            <a:r>
              <a:rPr kumimoji="1" lang="ko-KR" altLang="en-US" dirty="0"/>
              <a:t>측에 아무 것도 개발하지 않았지만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기본적으로 제공되는 </a:t>
            </a:r>
            <a:r>
              <a:rPr kumimoji="1" lang="en-US" altLang="ko-KR" dirty="0"/>
              <a:t>welcome</a:t>
            </a:r>
            <a:r>
              <a:rPr kumimoji="1" lang="ko-KR" altLang="en-US" dirty="0"/>
              <a:t> 페이지가 뜬다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err="1"/>
              <a:t>라라벨</a:t>
            </a:r>
            <a:r>
              <a:rPr kumimoji="1" lang="ko-KR" altLang="en-US" dirty="0"/>
              <a:t> 애플리케이션의 빠른 개발을 위해 라라벨에서 제공하는 </a:t>
            </a:r>
            <a:r>
              <a:rPr kumimoji="1" lang="en-US" altLang="ko-KR" b="1" dirty="0">
                <a:solidFill>
                  <a:srgbClr val="FF9933"/>
                </a:solidFill>
              </a:rPr>
              <a:t>starter kits</a:t>
            </a:r>
            <a:r>
              <a:rPr kumimoji="1" lang="ko-KR" altLang="en-US" dirty="0"/>
              <a:t>를 사용할 수도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기본적인 사용자 관리 기능이 구현되어 있음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ko-KR" altLang="en-US" dirty="0" err="1"/>
              <a:t>백엔드</a:t>
            </a:r>
            <a:r>
              <a:rPr kumimoji="1" lang="ko-KR" altLang="en-US" dirty="0"/>
              <a:t> 로직과 데이터베이스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ko-KR" altLang="en-US" dirty="0" err="1"/>
              <a:t>프론트엔드</a:t>
            </a:r>
            <a:r>
              <a:rPr kumimoji="1" lang="ko-KR" altLang="en-US" dirty="0"/>
              <a:t> 페이지까지</a:t>
            </a:r>
            <a:r>
              <a:rPr kumimoji="1"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kumimoji="1" lang="en-US" altLang="ko-KR" dirty="0"/>
          </a:p>
          <a:p>
            <a:pPr lvl="2">
              <a:lnSpc>
                <a:spcPct val="15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426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3045A-290E-2210-E649-C7AF7367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(Laravel) </a:t>
            </a:r>
            <a:r>
              <a:rPr kumimoji="1" lang="ko-KR" altLang="en-US" dirty="0"/>
              <a:t>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7643A-F833-687E-BA9D-3B54E24E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238"/>
            <a:ext cx="10515600" cy="52269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err="1"/>
              <a:t>라라벨</a:t>
            </a:r>
            <a:r>
              <a:rPr kumimoji="1" lang="ko-KR" altLang="en-US" dirty="0"/>
              <a:t> 설치의 또 다른 방법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en-US" altLang="ko-KR" dirty="0"/>
              <a:t>Docker</a:t>
            </a:r>
            <a:r>
              <a:rPr kumimoji="1" lang="ko-KR" altLang="en-US" dirty="0"/>
              <a:t> 기반의 </a:t>
            </a:r>
            <a:r>
              <a:rPr kumimoji="1" lang="en-US" altLang="ko-KR" dirty="0"/>
              <a:t>Laravel Sail</a:t>
            </a:r>
            <a:r>
              <a:rPr kumimoji="1" lang="ko-KR" altLang="en-US" dirty="0"/>
              <a:t> 이용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이를 위해서는 로컬 컴퓨터에 </a:t>
            </a:r>
            <a:r>
              <a:rPr kumimoji="1" lang="en-US" altLang="ko-KR" dirty="0"/>
              <a:t>Docker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설치해야 함</a:t>
            </a:r>
            <a:r>
              <a:rPr kumimoji="1"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kumimoji="1" lang="en-US" altLang="ko-KR" dirty="0"/>
              <a:t>Windows</a:t>
            </a:r>
            <a:r>
              <a:rPr kumimoji="1" lang="ko-KR" altLang="en-US" dirty="0"/>
              <a:t> 환경에서 </a:t>
            </a:r>
            <a:r>
              <a:rPr kumimoji="1" lang="en-US" altLang="ko-KR" dirty="0"/>
              <a:t>Docker</a:t>
            </a:r>
            <a:r>
              <a:rPr kumimoji="1" lang="ko-KR" altLang="en-US" dirty="0"/>
              <a:t> 설치에 어려움을 겪는 학생들이 많아 이 방법은 건너뛰겠음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Docker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로컬 컴퓨터에 설치된 소프트웨어 또는 다른 설정과 충돌없이 작고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가벼운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컨테이너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형태로 애플리케이션이나 서비스를 실행하는 소프트웨어 툴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en-US" altLang="ko-KR" dirty="0"/>
              <a:t>Docker</a:t>
            </a:r>
            <a:r>
              <a:rPr kumimoji="1" lang="ko-KR" altLang="en-US" dirty="0"/>
              <a:t>도 현업에서 많이 사용되고 있으므로 자세한 내용은 각자가 시간을 내어 공부하기 바람</a:t>
            </a:r>
            <a:r>
              <a:rPr kumimoji="1"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kumimoji="1" lang="en-US" altLang="ko-KR" dirty="0"/>
          </a:p>
          <a:p>
            <a:pPr lvl="2">
              <a:lnSpc>
                <a:spcPct val="15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01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7435-332D-6959-D244-C3B1F7B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B333D-8B0D-97D8-F019-1F01EE9E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>
                <a:highlight>
                  <a:srgbClr val="FFFF00"/>
                </a:highlight>
              </a:rPr>
              <a:t>라우팅</a:t>
            </a:r>
            <a:r>
              <a:rPr kumimoji="1" lang="ko-KR" altLang="en-US">
                <a:highlight>
                  <a:srgbClr val="FFFF00"/>
                </a:highlight>
              </a:rPr>
              <a:t> 설정</a:t>
            </a:r>
            <a:r>
              <a:rPr kumimoji="1" lang="ko-KR" altLang="en-US"/>
              <a:t>하기 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클라이언트의 요청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과 요청 방법</a:t>
            </a:r>
            <a:r>
              <a:rPr kumimoji="1" lang="en-US" altLang="ko-KR" dirty="0"/>
              <a:t>(GET, POST, PUT, PATCH, DELETE)</a:t>
            </a:r>
            <a:r>
              <a:rPr kumimoji="1" lang="ko-KR" altLang="en-US" dirty="0"/>
              <a:t>에 따라 서버에서 수행할 비즈니스 로직을 맵핑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en-US" altLang="ko-Kore-KR" dirty="0"/>
              <a:t>routes/</a:t>
            </a:r>
            <a:r>
              <a:rPr kumimoji="1" lang="en-US" altLang="ko-Kore-KR" dirty="0" err="1"/>
              <a:t>web.php</a:t>
            </a:r>
            <a:endParaRPr kumimoji="1" lang="en-US" altLang="ko-Kore-KR" dirty="0"/>
          </a:p>
          <a:p>
            <a:pPr lvl="3">
              <a:lnSpc>
                <a:spcPct val="150000"/>
              </a:lnSpc>
            </a:pPr>
            <a:r>
              <a:rPr kumimoji="1" lang="en-US" altLang="ko-Kore-KR" b="1" dirty="0"/>
              <a:t>Route::</a:t>
            </a:r>
            <a:r>
              <a:rPr kumimoji="1" lang="en-US" altLang="ko-Kore-K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http_verb</a:t>
            </a:r>
            <a:r>
              <a:rPr kumimoji="1" lang="en-US" altLang="ko-Kore-KR" dirty="0"/>
              <a:t>(</a:t>
            </a:r>
            <a:r>
              <a:rPr kumimoji="1" lang="en-US" altLang="ko-Kore-KR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kumimoji="1" lang="en-US" altLang="ko-Kore-KR" dirty="0"/>
              <a:t>, </a:t>
            </a:r>
            <a:r>
              <a:rPr kumimoji="1" lang="en-US" altLang="ko-Kore-KR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business_logic</a:t>
            </a:r>
            <a:r>
              <a:rPr kumimoji="1" lang="en-US" altLang="ko-Kore-KR" dirty="0"/>
              <a:t>)       =&gt; </a:t>
            </a:r>
            <a:r>
              <a:rPr lang="en-US" altLang="ko-KR" b="0" i="1" dirty="0">
                <a:solidFill>
                  <a:srgbClr val="8E35FB"/>
                </a:solidFill>
                <a:effectLst/>
                <a:latin typeface="Fira Code" pitchFamily="1" charset="0"/>
              </a:rPr>
              <a:t>// </a:t>
            </a:r>
            <a:r>
              <a:rPr kumimoji="1" lang="en-US" altLang="ko-Kore-KR" b="1" dirty="0"/>
              <a:t>Route:: </a:t>
            </a:r>
            <a:r>
              <a:rPr lang="ko-KR" altLang="en-US" b="0" i="1" dirty="0" err="1">
                <a:solidFill>
                  <a:srgbClr val="8E35FB"/>
                </a:solidFill>
                <a:effectLst/>
                <a:latin typeface="Fira Code" pitchFamily="1" charset="0"/>
              </a:rPr>
              <a:t>파사드</a:t>
            </a:r>
            <a:r>
              <a:rPr lang="ko-KR" altLang="en-US" b="0" i="1" dirty="0">
                <a:solidFill>
                  <a:srgbClr val="8E35FB"/>
                </a:solidFill>
                <a:effectLst/>
                <a:latin typeface="Fira Code" pitchFamily="1" charset="0"/>
              </a:rPr>
              <a:t> 사용하는 방법</a:t>
            </a:r>
            <a:endParaRPr kumimoji="1" lang="en-US" altLang="ko-Kore-KR" dirty="0"/>
          </a:p>
          <a:p>
            <a:pPr lvl="4">
              <a:lnSpc>
                <a:spcPct val="150000"/>
              </a:lnSpc>
            </a:pPr>
            <a:r>
              <a:rPr kumimoji="1" lang="en-US" altLang="ko-Kore-K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http_verb</a:t>
            </a:r>
            <a:r>
              <a:rPr kumimoji="1" lang="en-US" altLang="ko-Kore-K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ko-Kore-KR" dirty="0"/>
              <a:t>: get, post, put, patch,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delete</a:t>
            </a:r>
          </a:p>
          <a:p>
            <a:pPr lvl="4">
              <a:lnSpc>
                <a:spcPct val="150000"/>
              </a:lnSpc>
            </a:pPr>
            <a:r>
              <a:rPr kumimoji="1" lang="en-US" altLang="ko-Kore-KR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kumimoji="1" lang="en-US" altLang="ko-Kore-K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ko-Kore-KR" dirty="0"/>
              <a:t>: ‘/’, ‘/test’, ‘</a:t>
            </a:r>
            <a:r>
              <a:rPr kumimoji="1" lang="en-US" altLang="ko-KR" dirty="0"/>
              <a:t>/</a:t>
            </a:r>
            <a:r>
              <a:rPr kumimoji="1" lang="en-US" altLang="ko-Kore-KR" dirty="0"/>
              <a:t>create’, ‘</a:t>
            </a:r>
            <a:r>
              <a:rPr kumimoji="1" lang="en-US" altLang="ko-KR" dirty="0"/>
              <a:t>/</a:t>
            </a:r>
            <a:r>
              <a:rPr kumimoji="1" lang="en-US" altLang="ko-Kore-KR" dirty="0"/>
              <a:t>update’, …. </a:t>
            </a:r>
            <a:r>
              <a:rPr kumimoji="1" lang="ko-KR" altLang="en-US" dirty="0"/>
              <a:t> 등 원하는 대로 적으면 된다</a:t>
            </a:r>
            <a:r>
              <a:rPr kumimoji="1" lang="en-US" altLang="ko-KR" dirty="0"/>
              <a:t>.</a:t>
            </a:r>
          </a:p>
          <a:p>
            <a:pPr lvl="4">
              <a:lnSpc>
                <a:spcPct val="150000"/>
              </a:lnSpc>
            </a:pPr>
            <a:r>
              <a:rPr kumimoji="1" lang="en-US" altLang="ko-Kore-KR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business_logic</a:t>
            </a:r>
            <a:r>
              <a:rPr kumimoji="1" lang="en-US" altLang="ko-Kore-KR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ko-Kore-KR" dirty="0"/>
              <a:t>: </a:t>
            </a:r>
            <a:r>
              <a:rPr kumimoji="1" lang="ko-KR" altLang="en-US" dirty="0"/>
              <a:t>비즈니스 로직은 </a:t>
            </a:r>
            <a:r>
              <a:rPr kumimoji="1" lang="ko-KR" altLang="en-US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클로저</a:t>
            </a:r>
            <a:r>
              <a:rPr kumimoji="1" lang="ko-KR" altLang="en-US" dirty="0"/>
              <a:t> 또는 </a:t>
            </a:r>
            <a:r>
              <a:rPr kumimoji="1" lang="ko-KR" alt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컨트롤러</a:t>
            </a:r>
            <a:r>
              <a:rPr kumimoji="1" lang="ko-KR" altLang="en-US" dirty="0"/>
              <a:t>로 구현 </a:t>
            </a:r>
            <a:br>
              <a:rPr kumimoji="1" lang="en-US" altLang="ko-KR" dirty="0"/>
            </a:br>
            <a:r>
              <a:rPr kumimoji="1" lang="en-US" altLang="ko-KR" dirty="0"/>
              <a:t>                                                        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대부분은 컨트롤러로 구현한다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C899CB-D503-F446-C7DE-A9EBCD620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852" y="282486"/>
            <a:ext cx="1666602" cy="26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419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7435-332D-6959-D244-C3B1F7B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B333D-8B0D-97D8-F019-1F01EE9E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>
                <a:highlight>
                  <a:srgbClr val="FFFF00"/>
                </a:highlight>
              </a:rPr>
              <a:t>라우팅</a:t>
            </a:r>
            <a:r>
              <a:rPr kumimoji="1" lang="ko-KR" altLang="en-US" dirty="0">
                <a:highlight>
                  <a:srgbClr val="FFFF00"/>
                </a:highlight>
              </a:rPr>
              <a:t> 테스트 </a:t>
            </a:r>
            <a:r>
              <a:rPr kumimoji="1" lang="ko-KR" altLang="en-US" dirty="0"/>
              <a:t>하기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kumimoji="1" lang="ko-KR" altLang="en-US" dirty="0"/>
              <a:t> 요청은 </a:t>
            </a:r>
            <a:r>
              <a:rPr kumimoji="1" lang="ko-KR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브라우저</a:t>
            </a:r>
            <a:r>
              <a:rPr kumimoji="1" lang="ko-KR" altLang="en-US" dirty="0"/>
              <a:t>에서 가능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그 외 </a:t>
            </a:r>
            <a:r>
              <a:rPr kumimoji="1"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kumimoji="1" lang="en-US" altLang="ko-KR" dirty="0"/>
              <a:t>, </a:t>
            </a:r>
            <a:r>
              <a:rPr kumimoji="1"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</a:t>
            </a:r>
            <a:r>
              <a:rPr kumimoji="1" lang="en-US" altLang="ko-KR" dirty="0"/>
              <a:t>, </a:t>
            </a:r>
            <a:r>
              <a:rPr kumimoji="1"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kumimoji="1" lang="ko-KR" altLang="en-US" dirty="0"/>
              <a:t>요청은 </a:t>
            </a:r>
            <a:r>
              <a:rPr kumimoji="1"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클라이언트 프로그램을 작성 </a:t>
            </a:r>
            <a:r>
              <a:rPr kumimoji="1" lang="ko-KR" altLang="en-US" dirty="0"/>
              <a:t>또는</a:t>
            </a:r>
            <a:br>
              <a:rPr kumimoji="1" lang="en-US" altLang="ko-KR" dirty="0"/>
            </a:br>
            <a:r>
              <a:rPr kumimoji="1"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PostMan</a:t>
            </a:r>
            <a:r>
              <a:rPr kumimoji="1" lang="en-US" altLang="ko-KR" dirty="0"/>
              <a:t>, </a:t>
            </a:r>
            <a:r>
              <a:rPr kumimoji="1"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</a:t>
            </a:r>
            <a:r>
              <a:rPr kumimoji="1" lang="ko-KR" altLang="en-US" dirty="0"/>
              <a:t> 등과 같은 </a:t>
            </a:r>
            <a:r>
              <a:rPr kumimoji="1"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툴을 사용해야 함</a:t>
            </a:r>
            <a:endParaRPr kumimoji="1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</a:pPr>
            <a:endParaRPr kumimoji="1" lang="en-US" altLang="ko-KR" dirty="0"/>
          </a:p>
          <a:p>
            <a:pPr lvl="2">
              <a:lnSpc>
                <a:spcPct val="150000"/>
              </a:lnSpc>
            </a:pPr>
            <a:endParaRPr kumimoji="1" lang="en-US" altLang="ko-KR" dirty="0"/>
          </a:p>
          <a:p>
            <a:pPr lvl="3">
              <a:lnSpc>
                <a:spcPct val="150000"/>
              </a:lnSpc>
            </a:pPr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en-US" altLang="ko-KR" dirty="0">
                <a:sym typeface="Wingdings" pitchFamily="2" charset="2"/>
                <a:hlinkClick r:id="rId3"/>
              </a:rPr>
              <a:t>http://localhost:8000/</a:t>
            </a:r>
            <a:r>
              <a:rPr kumimoji="1" lang="ko-KR" altLang="en-US" dirty="0">
                <a:sym typeface="Wingdings" pitchFamily="2" charset="2"/>
              </a:rPr>
              <a:t> 요청이 </a:t>
            </a:r>
            <a:r>
              <a:rPr kumimoji="1" lang="en-US" altLang="ko-KR" dirty="0">
                <a:sym typeface="Wingdings" pitchFamily="2" charset="2"/>
              </a:rPr>
              <a:t>get</a:t>
            </a:r>
            <a:r>
              <a:rPr kumimoji="1" lang="ko-KR" altLang="en-US" dirty="0">
                <a:sym typeface="Wingdings" pitchFamily="2" charset="2"/>
              </a:rPr>
              <a:t> 방식으로 오면</a:t>
            </a:r>
            <a:br>
              <a:rPr kumimoji="1" lang="en-US" altLang="ko-KR" dirty="0">
                <a:sym typeface="Wingdings" pitchFamily="2" charset="2"/>
              </a:rPr>
            </a:br>
            <a:r>
              <a:rPr kumimoji="1" lang="en-US" altLang="ko-KR" dirty="0">
                <a:sym typeface="Wingdings" pitchFamily="2" charset="2"/>
              </a:rPr>
              <a:t>     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function() {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return view(‘welcome’);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}</a:t>
            </a:r>
            <a:r>
              <a:rPr kumimoji="1" lang="ko-KR" altLang="en-US" dirty="0">
                <a:sym typeface="Wingdings" pitchFamily="2" charset="2"/>
              </a:rPr>
              <a:t>  실행</a:t>
            </a:r>
            <a:endParaRPr kumimoji="1" lang="en-US" altLang="ko-KR" dirty="0"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endParaRPr kumimoji="1" lang="en-US" altLang="ko-KR" dirty="0"/>
          </a:p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3A1C5A-898E-9174-92FD-1E727B4ED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591" y="2147327"/>
            <a:ext cx="857541" cy="10262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DB9BDF-8620-5960-D33D-B5DB14E34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625" y="2112267"/>
            <a:ext cx="1168400" cy="1041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BDE06-4666-7D19-8A8A-002416CA7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113" y="4606680"/>
            <a:ext cx="3695700" cy="77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1A3571-1739-6FC9-A96C-15A44D38422F}"/>
              </a:ext>
            </a:extLst>
          </p:cNvPr>
          <p:cNvSpPr txBox="1"/>
          <p:nvPr/>
        </p:nvSpPr>
        <p:spPr>
          <a:xfrm>
            <a:off x="6221896" y="208722"/>
            <a:ext cx="54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View( </a:t>
            </a:r>
            <a:r>
              <a:rPr lang="ko-KR" altLang="en-US" dirty="0" err="1"/>
              <a:t>헬퍼</a:t>
            </a:r>
            <a:r>
              <a:rPr lang="en-US" altLang="ko-KR" dirty="0"/>
              <a:t>, </a:t>
            </a:r>
            <a:r>
              <a:rPr lang="ko-KR" altLang="en-US" dirty="0"/>
              <a:t>도우미 함수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A661D-A040-D8DE-FA5F-4946B46D2353}"/>
              </a:ext>
            </a:extLst>
          </p:cNvPr>
          <p:cNvSpPr txBox="1"/>
          <p:nvPr/>
        </p:nvSpPr>
        <p:spPr>
          <a:xfrm>
            <a:off x="6510131" y="6113065"/>
            <a:ext cx="5834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latin typeface="Consolas" panose="020B0609020204030204" pitchFamily="49" charset="0"/>
              </a:rPr>
              <a:t>Get </a:t>
            </a:r>
            <a:r>
              <a:rPr lang="ko-KR" altLang="en-US" dirty="0">
                <a:latin typeface="Consolas" panose="020B0609020204030204" pitchFamily="49" charset="0"/>
              </a:rPr>
              <a:t>방식으로 </a:t>
            </a:r>
            <a:r>
              <a:rPr lang="en-US" altLang="ko-KR" dirty="0">
                <a:latin typeface="Consolas" panose="020B0609020204030204" pitchFamily="49" charset="0"/>
              </a:rPr>
              <a:t>‘/’ </a:t>
            </a:r>
            <a:r>
              <a:rPr lang="ko-KR" altLang="en-US" dirty="0">
                <a:latin typeface="Consolas" panose="020B0609020204030204" pitchFamily="49" charset="0"/>
              </a:rPr>
              <a:t>요청이 오면 두 번째 인자로 정의된 </a:t>
            </a:r>
            <a:r>
              <a:rPr lang="ko-KR" altLang="en-US" dirty="0" err="1">
                <a:latin typeface="Consolas" panose="020B0609020204030204" pitchFamily="49" charset="0"/>
              </a:rPr>
              <a:t>클로저</a:t>
            </a:r>
            <a:r>
              <a:rPr lang="ko-KR" altLang="en-US" dirty="0">
                <a:latin typeface="Consolas" panose="020B0609020204030204" pitchFamily="49" charset="0"/>
              </a:rPr>
              <a:t> 함수를 실행하라는 의미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84565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03F2C-652F-503D-CC83-BDFAF95C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C9503-05D0-FC65-6838-A5AB010C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5425441"/>
          </a:xfrm>
        </p:spPr>
        <p:txBody>
          <a:bodyPr>
            <a:normAutofit lnSpcReduction="10000"/>
          </a:bodyPr>
          <a:lstStyle/>
          <a:p>
            <a:r>
              <a:rPr lang="en-US" altLang="ko-KR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Route::get(…)</a:t>
            </a:r>
          </a:p>
          <a:p>
            <a:pPr lvl="1"/>
            <a:r>
              <a:rPr lang="en-US" altLang="ko-KR" sz="1800" b="0" dirty="0">
                <a:effectLst/>
                <a:latin typeface="Consolas" panose="020B0609020204030204" pitchFamily="49" charset="0"/>
              </a:rPr>
              <a:t>Get </a:t>
            </a:r>
            <a:r>
              <a:rPr lang="ko-KR" altLang="en-US" sz="1800" b="0" dirty="0">
                <a:effectLst/>
                <a:latin typeface="Consolas" panose="020B0609020204030204" pitchFamily="49" charset="0"/>
              </a:rPr>
              <a:t>방식의 요청 처리</a:t>
            </a:r>
            <a:endParaRPr lang="en-US" altLang="ko-KR" sz="18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일반적으로 읽기 요청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800" dirty="0">
                <a:latin typeface="Consolas" panose="020B0609020204030204" pitchFamily="49" charset="0"/>
              </a:rPr>
              <a:t>Ex:</a:t>
            </a:r>
            <a:r>
              <a:rPr lang="ko-KR" altLang="en-US" sz="1800" dirty="0">
                <a:latin typeface="Consolas" panose="020B0609020204030204" pitchFamily="49" charset="0"/>
              </a:rPr>
              <a:t>게시글 리스트 보기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게시글 상세보기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게시글 작성 폼 페이지 요청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게시글 수정 폼 페이지 요청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Route::post(…)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Post </a:t>
            </a:r>
            <a:r>
              <a:rPr lang="ko-KR" altLang="en-US" sz="1800" dirty="0">
                <a:latin typeface="Consolas" panose="020B0609020204030204" pitchFamily="49" charset="0"/>
              </a:rPr>
              <a:t>방식의 요청 처리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생성요청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800" dirty="0">
                <a:latin typeface="Consolas" panose="020B0609020204030204" pitchFamily="49" charset="0"/>
              </a:rPr>
              <a:t>Ex: </a:t>
            </a:r>
            <a:r>
              <a:rPr lang="ko-KR" altLang="en-US" sz="1800" dirty="0">
                <a:latin typeface="Consolas" panose="020B0609020204030204" pitchFamily="49" charset="0"/>
              </a:rPr>
              <a:t>게시글 등록요청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Route::patch(…)  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Route::put(…)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Patch </a:t>
            </a:r>
            <a:r>
              <a:rPr lang="ko-KR" altLang="en-US" sz="1800" dirty="0">
                <a:latin typeface="Consolas" panose="020B0609020204030204" pitchFamily="49" charset="0"/>
              </a:rPr>
              <a:t>방식</a:t>
            </a:r>
            <a:r>
              <a:rPr lang="en-US" altLang="ko-KR" sz="1800" dirty="0">
                <a:latin typeface="Consolas" panose="020B0609020204030204" pitchFamily="49" charset="0"/>
              </a:rPr>
              <a:t>, put</a:t>
            </a:r>
            <a:r>
              <a:rPr lang="ko-KR" altLang="en-US" sz="1800" dirty="0">
                <a:latin typeface="Consolas" panose="020B0609020204030204" pitchFamily="49" charset="0"/>
              </a:rPr>
              <a:t> 방식의 요청 처리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변경요청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800" dirty="0">
                <a:latin typeface="Consolas" panose="020B0609020204030204" pitchFamily="49" charset="0"/>
              </a:rPr>
              <a:t>Ex </a:t>
            </a:r>
            <a:r>
              <a:rPr lang="ko-KR" altLang="en-US" sz="1800" dirty="0">
                <a:latin typeface="Consolas" panose="020B0609020204030204" pitchFamily="49" charset="0"/>
              </a:rPr>
              <a:t>게시글 수정 요청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Route::delete(…)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Delete </a:t>
            </a:r>
            <a:r>
              <a:rPr lang="ko-KR" altLang="en-US" sz="1800" dirty="0">
                <a:latin typeface="Consolas" panose="020B0609020204030204" pitchFamily="49" charset="0"/>
              </a:rPr>
              <a:t>방식의 요청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삭제 요청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800" dirty="0">
                <a:latin typeface="Consolas" panose="020B0609020204030204" pitchFamily="49" charset="0"/>
              </a:rPr>
              <a:t>Ex: </a:t>
            </a:r>
            <a:r>
              <a:rPr lang="ko-KR" altLang="en-US" sz="1800" dirty="0">
                <a:latin typeface="Consolas" panose="020B0609020204030204" pitchFamily="49" charset="0"/>
              </a:rPr>
              <a:t>게시글 삭제 요청</a:t>
            </a:r>
            <a:br>
              <a:rPr lang="en-US" altLang="ko-KR" sz="7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altLang="ko-KR" sz="7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5519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1BFFE-63C8-244E-6E5F-26BB69D6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E58E2-B223-21AC-9CCC-91EEEC51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다음의</a:t>
            </a:r>
            <a:r>
              <a:rPr kumimoji="1" lang="ko-KR" altLang="en-US" dirty="0"/>
              <a:t> 블레이드 파일이 실행되고 그 결과로 생성된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이 클라이언트에게 전달됨 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FBC010-61F1-9B70-A205-813B411F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43421"/>
            <a:ext cx="7772400" cy="31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4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1BFFE-63C8-244E-6E5F-26BB69D6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E58E2-B223-21AC-9CCC-91EEEC51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실습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‘/test’</a:t>
            </a:r>
            <a:r>
              <a:rPr kumimoji="1" lang="ko-Kore-KR" altLang="en-US" dirty="0"/>
              <a:t> 요청이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 방식으로 전달되면 </a:t>
            </a:r>
            <a:r>
              <a:rPr kumimoji="1" lang="en-US" altLang="ko-KR" dirty="0" err="1"/>
              <a:t>welcome.blade.php</a:t>
            </a:r>
            <a:r>
              <a:rPr kumimoji="1" lang="ko-KR" altLang="en-US" dirty="0"/>
              <a:t>가 실행되도록 라우팅 파일에 추가하라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’/register’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 방식으로 전달되면 </a:t>
            </a:r>
            <a:r>
              <a:rPr kumimoji="1" lang="en-US" altLang="ko-KR" dirty="0" err="1"/>
              <a:t>register_form.blade.php</a:t>
            </a:r>
            <a:r>
              <a:rPr kumimoji="1" lang="ko-KR" altLang="en-US" dirty="0"/>
              <a:t>가 실행되도록 하고 다음과 같은 화면이 웹 브라우저에 표시되도록 구현하라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E25969-FCDF-94E4-057D-A2F048DB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64" y="4249547"/>
            <a:ext cx="3775808" cy="2243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E546F7-F8B8-FEF5-3FBC-B041A208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36" y="4227790"/>
            <a:ext cx="4745892" cy="2265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821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B800-5B5B-0B25-9AF1-3EF5B641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학기말</a:t>
            </a:r>
            <a:r>
              <a:rPr kumimoji="1" lang="ko-KR" altLang="en-US" dirty="0"/>
              <a:t> 프로젝트 공지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8D689-1BD8-B463-0E18-C96BE328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667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개별</a:t>
            </a:r>
            <a:r>
              <a:rPr kumimoji="1" lang="ko-KR" altLang="en-US" dirty="0"/>
              <a:t> 프로젝트</a:t>
            </a:r>
            <a:r>
              <a:rPr kumimoji="1" lang="en-US" altLang="ko-KR" dirty="0"/>
              <a:t> (</a:t>
            </a:r>
            <a:r>
              <a:rPr kumimoji="1" lang="ko-KR" altLang="en-US" dirty="0"/>
              <a:t>기말고사 대체 과제임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Laravel </a:t>
            </a:r>
            <a:r>
              <a:rPr kumimoji="1" lang="ko-KR" altLang="en-US" dirty="0"/>
              <a:t>기반의 웹 애플리케이션을 기획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발표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기획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~</a:t>
            </a:r>
          </a:p>
          <a:p>
            <a:pPr lvl="1"/>
            <a:r>
              <a:rPr kumimoji="1" lang="ko-KR" altLang="en-US" dirty="0"/>
              <a:t>설계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기획완료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구현시작 전까지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구현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설계완료 시점부터</a:t>
            </a:r>
            <a:r>
              <a:rPr kumimoji="1" lang="en-US" altLang="ko-KR" dirty="0"/>
              <a:t>~</a:t>
            </a:r>
            <a:r>
              <a:rPr kumimoji="1" lang="ko-KR" altLang="en-US" dirty="0"/>
              <a:t> 발표전까지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발표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학기말 기말고사 기간</a:t>
            </a:r>
            <a:endParaRPr kumimoji="1" lang="en-US" altLang="ko-KR" dirty="0"/>
          </a:p>
          <a:p>
            <a:r>
              <a:rPr kumimoji="1" lang="ko-Kore-KR" altLang="en-US" dirty="0"/>
              <a:t>웹</a:t>
            </a:r>
            <a:r>
              <a:rPr kumimoji="1" lang="ko-KR" altLang="en-US" dirty="0"/>
              <a:t> 애플리케이션 주제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자유 주제 </a:t>
            </a:r>
            <a:endParaRPr kumimoji="1" lang="en-US" altLang="ko-KR" dirty="0"/>
          </a:p>
          <a:p>
            <a:r>
              <a:rPr kumimoji="1" lang="ko-KR" altLang="en-US" dirty="0"/>
              <a:t>웹 애플리케이션 개발 관련 요구사항</a:t>
            </a:r>
            <a:endParaRPr kumimoji="1" lang="en-US" altLang="ko-KR" dirty="0"/>
          </a:p>
          <a:p>
            <a:pPr lvl="1"/>
            <a:r>
              <a:rPr kumimoji="1" lang="ko-Kore-KR" altLang="en-US" dirty="0"/>
              <a:t>백엔드</a:t>
            </a:r>
            <a:r>
              <a:rPr kumimoji="1" lang="ko-KR" altLang="en-US" dirty="0"/>
              <a:t> 서비스는 라라벨로 구현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라라벨</a:t>
            </a:r>
            <a:r>
              <a:rPr kumimoji="1" lang="en-US" altLang="ko-KR" dirty="0"/>
              <a:t> Blade </a:t>
            </a:r>
            <a:r>
              <a:rPr kumimoji="1" lang="ko-KR" altLang="en-US" dirty="0"/>
              <a:t>템플릿 엔진을 이용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Server Side rendering</a:t>
            </a:r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3046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A500B-9A7C-B576-315A-FD9BF3DF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36B12-7F65-C892-238C-4CB69908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kumimoji="1" lang="ko-KR" altLang="en-US" dirty="0"/>
              <a:t>클라이언트의 요청 방법에 따라 </a:t>
            </a:r>
            <a:r>
              <a:rPr kumimoji="1" lang="ko-KR" altLang="en-US" dirty="0" err="1"/>
              <a:t>백엔드에서는</a:t>
            </a:r>
            <a:r>
              <a:rPr kumimoji="1" lang="ko-KR" altLang="en-US" dirty="0"/>
              <a:t> 다음과 같이 처리하는 것이 관례임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백엔드</a:t>
            </a:r>
            <a:r>
              <a:rPr kumimoji="1" lang="ko-KR" altLang="en-US" dirty="0"/>
              <a:t> 개발자는 다음과 같이 구현함</a:t>
            </a:r>
            <a:r>
              <a:rPr kumimoji="1" lang="en-US" altLang="ko-KR" dirty="0"/>
              <a:t>)</a:t>
            </a:r>
          </a:p>
          <a:p>
            <a:pPr lvl="1">
              <a:lnSpc>
                <a:spcPct val="160000"/>
              </a:lnSpc>
            </a:pPr>
            <a:r>
              <a:rPr kumimoji="1" lang="en-US" altLang="ko-Kore-KR" sz="31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kumimoji="1" lang="ko-KR" altLang="en-US" sz="3100" dirty="0"/>
              <a:t> </a:t>
            </a:r>
            <a:r>
              <a:rPr kumimoji="1" lang="ko-KR" altLang="en-US" dirty="0"/>
              <a:t>방식의 요청은 서버측 자원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회원정보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게시글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대한 </a:t>
            </a:r>
            <a:r>
              <a:rPr kumimoji="1" lang="ko-KR" altLang="en-US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요청</a:t>
            </a:r>
            <a:r>
              <a:rPr kumimoji="1" lang="ko-KR" altLang="en-US" dirty="0"/>
              <a:t>으로 처리</a:t>
            </a:r>
            <a:endParaRPr kumimoji="1" lang="en-US" altLang="ko-KR" dirty="0"/>
          </a:p>
          <a:p>
            <a:pPr lvl="2">
              <a:lnSpc>
                <a:spcPct val="160000"/>
              </a:lnSpc>
            </a:pPr>
            <a:r>
              <a:rPr kumimoji="1" lang="ko-KR" altLang="en-US" sz="19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자원에 대한 변경 없음</a:t>
            </a:r>
            <a:endParaRPr kumimoji="1" lang="en-US" altLang="ko-KR" sz="19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60000"/>
              </a:lnSpc>
            </a:pPr>
            <a:r>
              <a:rPr kumimoji="1" lang="en-US" altLang="ko-KR" sz="3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kumimoji="1" lang="ko-KR" altLang="en-US" sz="3100" dirty="0"/>
              <a:t> </a:t>
            </a:r>
            <a:r>
              <a:rPr kumimoji="1" lang="ko-KR" altLang="en-US" dirty="0"/>
              <a:t>방식의 요청은 </a:t>
            </a:r>
            <a:r>
              <a:rPr kumimoji="1" lang="ko-KR" altLang="en-US" dirty="0" err="1"/>
              <a:t>서버측에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자원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회원등록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게시글 등록 등</a:t>
            </a:r>
            <a:r>
              <a:rPr kumimoji="1" lang="en-US" altLang="ko-KR" dirty="0"/>
              <a:t>)</a:t>
            </a:r>
            <a:r>
              <a:rPr kumimoji="1"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생성하는 요청</a:t>
            </a:r>
            <a:r>
              <a:rPr kumimoji="1" lang="ko-KR" altLang="en-US" dirty="0"/>
              <a:t>으로 처리</a:t>
            </a:r>
            <a:endParaRPr kumimoji="1" lang="en-US" altLang="ko-KR" dirty="0"/>
          </a:p>
          <a:p>
            <a:pPr lvl="1">
              <a:lnSpc>
                <a:spcPct val="160000"/>
              </a:lnSpc>
            </a:pPr>
            <a:r>
              <a:rPr kumimoji="1" lang="en-US" altLang="ko-KR" sz="3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PUT(</a:t>
            </a:r>
            <a:r>
              <a:rPr kumimoji="1" lang="ko-KR" altLang="en-US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</a:t>
            </a:r>
            <a:r>
              <a:rPr kumimoji="1" lang="en-US" altLang="ko-KR" sz="3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kumimoji="1" lang="en-US" altLang="ko-KR" sz="3100" dirty="0"/>
              <a:t>, </a:t>
            </a:r>
            <a:r>
              <a:rPr kumimoji="1" lang="en-US" altLang="ko-KR" sz="3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PATCH(</a:t>
            </a:r>
            <a:r>
              <a:rPr kumimoji="1" lang="ko-KR" altLang="en-US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일부</a:t>
            </a:r>
            <a:r>
              <a:rPr kumimoji="1" lang="en-US" altLang="ko-KR" sz="3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kumimoji="1" lang="en-US" altLang="ko-KR" sz="3100" dirty="0"/>
              <a:t> </a:t>
            </a:r>
            <a:r>
              <a:rPr kumimoji="1" lang="ko-KR" altLang="en-US" dirty="0"/>
              <a:t>방식의 요청은 </a:t>
            </a:r>
            <a:br>
              <a:rPr kumimoji="1" lang="en-US" altLang="ko-KR" dirty="0"/>
            </a:br>
            <a:r>
              <a:rPr kumimoji="1"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서버측 자원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회원정보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게시글 내용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변경하는 요청</a:t>
            </a:r>
            <a:r>
              <a:rPr kumimoji="1" lang="ko-KR" altLang="en-US" dirty="0"/>
              <a:t>으로 처리</a:t>
            </a:r>
            <a:endParaRPr kumimoji="1" lang="en-US" altLang="ko-KR" dirty="0"/>
          </a:p>
          <a:p>
            <a:pPr lvl="1">
              <a:lnSpc>
                <a:spcPct val="160000"/>
              </a:lnSpc>
            </a:pPr>
            <a:r>
              <a:rPr kumimoji="1" lang="en-US" altLang="ko-K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kumimoji="1" lang="ko-KR" altLang="en-US" dirty="0"/>
              <a:t> 방식의 요청은 </a:t>
            </a:r>
            <a:r>
              <a:rPr kumimoji="1" lang="ko-KR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서버측 자원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회원정보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게시글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</a:t>
            </a:r>
            <a:r>
              <a:rPr kumimoji="1" lang="ko-KR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삭제하는 요청</a:t>
            </a:r>
            <a:r>
              <a:rPr kumimoji="1" lang="ko-KR" altLang="en-US" dirty="0"/>
              <a:t>으로 처리</a:t>
            </a:r>
            <a:endParaRPr kumimoji="1" lang="en-US" altLang="ko-KR" dirty="0"/>
          </a:p>
          <a:p>
            <a:pPr lvl="1">
              <a:lnSpc>
                <a:spcPct val="160000"/>
              </a:lnSpc>
            </a:pPr>
            <a:endParaRPr kumimoji="1" lang="en-US" altLang="ko-KR" dirty="0"/>
          </a:p>
          <a:p>
            <a:pPr lvl="1">
              <a:lnSpc>
                <a:spcPct val="160000"/>
              </a:lnSpc>
            </a:pPr>
            <a:endParaRPr kumimoji="1" lang="en-US" altLang="ko-KR" dirty="0"/>
          </a:p>
          <a:p>
            <a:pPr lvl="1">
              <a:lnSpc>
                <a:spcPct val="16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8676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A500B-9A7C-B576-315A-FD9BF3DF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36B12-7F65-C892-238C-4CB69908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" y="1470454"/>
            <a:ext cx="12066104" cy="50224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kumimoji="1" lang="ko-KR" altLang="en-US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기본적으로</a:t>
            </a:r>
            <a:r>
              <a:rPr kumimoji="1" lang="ko-KR" altLang="en-US" dirty="0"/>
              <a:t> 라라벨은 보안을 위해 </a:t>
            </a:r>
            <a:r>
              <a:rPr kumimoji="1" lang="en-US" altLang="ko-KR" dirty="0"/>
              <a:t>POST,</a:t>
            </a:r>
            <a:r>
              <a:rPr kumimoji="1" lang="ko-KR" altLang="en-US" dirty="0"/>
              <a:t> </a:t>
            </a:r>
            <a:r>
              <a:rPr kumimoji="1" lang="en-US" altLang="ko-KR" dirty="0"/>
              <a:t>PUT, PATCH, DELETE</a:t>
            </a:r>
            <a:r>
              <a:rPr kumimoji="1" lang="ko-KR" altLang="en-US" dirty="0"/>
              <a:t> 요청에는 </a:t>
            </a:r>
            <a:r>
              <a:rPr kumimoji="1" lang="en-US" altLang="ko-KR" sz="32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CSRF(Cross Site Request Forgery) </a:t>
            </a:r>
            <a:r>
              <a:rPr kumimoji="1" lang="ko-KR" altLang="en-US" sz="32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토큰</a:t>
            </a:r>
            <a:r>
              <a:rPr kumimoji="1" lang="ko-KR" altLang="en-US" dirty="0"/>
              <a:t>이 </a:t>
            </a:r>
            <a:br>
              <a:rPr kumimoji="1" lang="en-US" altLang="ko-KR" dirty="0"/>
            </a:br>
            <a:r>
              <a:rPr kumimoji="1" lang="ko-KR" altLang="en-US" dirty="0"/>
              <a:t>포함되어야 만 </a:t>
            </a:r>
            <a:r>
              <a:rPr kumimoji="1" lang="ko-KR" altLang="en-US" sz="29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라우팅에 설정된 비즈니스 로직이 처리되도록 설정</a:t>
            </a:r>
            <a:r>
              <a:rPr kumimoji="1" lang="ko-KR" altLang="en-US" dirty="0"/>
              <a:t>되어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60000"/>
              </a:lnSpc>
            </a:pPr>
            <a:r>
              <a:rPr kumimoji="1" lang="en-US" altLang="ko-KR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CSRF</a:t>
            </a:r>
            <a:r>
              <a:rPr kumimoji="1" lang="en-US" altLang="ko-KR" dirty="0"/>
              <a:t>(</a:t>
            </a:r>
            <a:r>
              <a:rPr kumimoji="1" lang="ko-KR" altLang="en-US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사이트 간 요청 위조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웹 취약점 중 하나</a:t>
            </a:r>
            <a:endParaRPr kumimoji="1" lang="en-US" altLang="ko-KR" dirty="0"/>
          </a:p>
          <a:p>
            <a:pPr lvl="1">
              <a:lnSpc>
                <a:spcPct val="160000"/>
              </a:lnSpc>
            </a:pPr>
            <a:r>
              <a:rPr kumimoji="1" lang="ko-KR" altLang="en-US" dirty="0"/>
              <a:t>공격자가 희생자의 권한을 도용하여 특정 웹 사이트의 기능을 실행</a:t>
            </a:r>
            <a:endParaRPr kumimoji="1" lang="en-US" altLang="ko-KR" dirty="0"/>
          </a:p>
          <a:p>
            <a:pPr lvl="1">
              <a:lnSpc>
                <a:spcPct val="160000"/>
              </a:lnSpc>
            </a:pPr>
            <a:r>
              <a:rPr kumimoji="1" lang="en-US" altLang="ko-KR" dirty="0"/>
              <a:t>CSRF </a:t>
            </a:r>
            <a:r>
              <a:rPr kumimoji="1" lang="ko-KR" altLang="en-US" dirty="0"/>
              <a:t>취약점을 이용하면 공격자가 희생자의 계정으로 네이버 카페나 인스타그램</a:t>
            </a:r>
            <a:r>
              <a:rPr kumimoji="1" lang="en-US" altLang="ko-KR" dirty="0"/>
              <a:t>, </a:t>
            </a:r>
            <a:r>
              <a:rPr kumimoji="1" lang="ko-KR" altLang="en-US" dirty="0"/>
              <a:t>페이스북 등 다수의 방문자가 있는 사이트에 광고성 혹은 유해한 게시글을 업로드 하는 것도 가능</a:t>
            </a:r>
            <a:endParaRPr kumimoji="1" lang="en-US" altLang="ko-KR" dirty="0"/>
          </a:p>
          <a:p>
            <a:pPr lvl="2">
              <a:lnSpc>
                <a:spcPct val="160000"/>
              </a:lnSpc>
            </a:pPr>
            <a:r>
              <a:rPr kumimoji="1" lang="ko-KR" altLang="en-US" dirty="0"/>
              <a:t>예시 </a:t>
            </a:r>
            <a:r>
              <a:rPr kumimoji="1" lang="ko-KR" altLang="en-US" dirty="0" err="1"/>
              <a:t>일뿐</a:t>
            </a:r>
            <a:r>
              <a:rPr kumimoji="1" lang="ko-KR" altLang="en-US" dirty="0"/>
              <a:t> 네이버나 </a:t>
            </a:r>
            <a:r>
              <a:rPr kumimoji="1" lang="ko-KR" altLang="en-US" dirty="0" err="1"/>
              <a:t>페이스북에서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CSRF</a:t>
            </a:r>
            <a:r>
              <a:rPr kumimoji="1" lang="ko-KR" altLang="en-US" dirty="0"/>
              <a:t>에 대한 대응책을 준비하지 </a:t>
            </a:r>
            <a:r>
              <a:rPr kumimoji="1" lang="ko-KR" altLang="en-US" dirty="0" err="1"/>
              <a:t>않았을리가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!</a:t>
            </a:r>
          </a:p>
          <a:p>
            <a:pPr lvl="2">
              <a:lnSpc>
                <a:spcPct val="160000"/>
              </a:lnSpc>
            </a:pPr>
            <a:r>
              <a:rPr kumimoji="1" lang="ko-KR" altLang="en-US" dirty="0"/>
              <a:t>코드 예시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&lt;</a:t>
            </a:r>
            <a:r>
              <a:rPr kumimoji="1" lang="en" altLang="ko-KR" dirty="0" err="1"/>
              <a:t>img</a:t>
            </a:r>
            <a:r>
              <a:rPr kumimoji="1" lang="en" altLang="ko-KR" dirty="0"/>
              <a:t> </a:t>
            </a:r>
            <a:r>
              <a:rPr kumimoji="1" lang="en" altLang="ko-KR" dirty="0" err="1"/>
              <a:t>src</a:t>
            </a:r>
            <a:r>
              <a:rPr kumimoji="1" lang="en" altLang="ko-KR" dirty="0"/>
              <a:t>="http://</a:t>
            </a:r>
            <a:r>
              <a:rPr kumimoji="1" lang="en" altLang="ko-KR" dirty="0" err="1"/>
              <a:t>examplesite</a:t>
            </a:r>
            <a:r>
              <a:rPr kumimoji="1" lang="en" altLang="ko-KR" dirty="0"/>
              <a:t>/user/logout" width="0" height="0"&gt;</a:t>
            </a:r>
          </a:p>
          <a:p>
            <a:pPr lvl="1">
              <a:lnSpc>
                <a:spcPct val="160000"/>
              </a:lnSpc>
            </a:pPr>
            <a:r>
              <a:rPr kumimoji="1" lang="ko-KR" altLang="en-US" dirty="0"/>
              <a:t>이 취약점을 해결하기 위한 방법으로 라라벨은 </a:t>
            </a:r>
            <a:r>
              <a:rPr kumimoji="1" lang="en-US" altLang="ko-KR" dirty="0"/>
              <a:t>CSRF</a:t>
            </a:r>
            <a:r>
              <a:rPr kumimoji="1" lang="ko-KR" altLang="en-US" dirty="0"/>
              <a:t> 토큰을 사용함</a:t>
            </a:r>
            <a:endParaRPr kumimoji="1" lang="en-US" altLang="ko-KR" dirty="0"/>
          </a:p>
          <a:p>
            <a:pPr>
              <a:lnSpc>
                <a:spcPct val="160000"/>
              </a:lnSpc>
            </a:pPr>
            <a:r>
              <a:rPr kumimoji="1" lang="ko-KR" altLang="en-US" dirty="0"/>
              <a:t>웹 브라우저 주소줄에서 입력하는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은 서버에게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 방식으로만 전달됨</a:t>
            </a:r>
            <a:r>
              <a:rPr kumimoji="1"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kumimoji="1" lang="en-US" altLang="ko-Kore-KR" dirty="0"/>
              <a:t>POST</a:t>
            </a:r>
            <a:r>
              <a:rPr kumimoji="1" lang="ko-KR" altLang="en-US" dirty="0"/>
              <a:t> 방식의 요청을 서버에게 보내는 웹 페이지를 작성하자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BBE4D818-BA14-7492-EFC5-C54B1C189471}"/>
              </a:ext>
            </a:extLst>
          </p:cNvPr>
          <p:cNvSpPr/>
          <p:nvPr/>
        </p:nvSpPr>
        <p:spPr>
          <a:xfrm>
            <a:off x="7126356" y="1123908"/>
            <a:ext cx="447261" cy="456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074D085D-6E04-714C-B86B-94AB0FED7373}"/>
              </a:ext>
            </a:extLst>
          </p:cNvPr>
          <p:cNvSpPr/>
          <p:nvPr/>
        </p:nvSpPr>
        <p:spPr>
          <a:xfrm>
            <a:off x="7573617" y="1123908"/>
            <a:ext cx="447261" cy="456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2977ACF1-F413-C7CD-C8BB-FB2729A2F9D0}"/>
              </a:ext>
            </a:extLst>
          </p:cNvPr>
          <p:cNvSpPr/>
          <p:nvPr/>
        </p:nvSpPr>
        <p:spPr>
          <a:xfrm>
            <a:off x="8020878" y="1123908"/>
            <a:ext cx="447261" cy="456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413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3254F1-B19F-F8D8-4975-2D4FAD06B54F}"/>
              </a:ext>
            </a:extLst>
          </p:cNvPr>
          <p:cNvCxnSpPr/>
          <p:nvPr/>
        </p:nvCxnSpPr>
        <p:spPr>
          <a:xfrm>
            <a:off x="5341545" y="1055461"/>
            <a:ext cx="0" cy="593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폭발: 14pt 4">
            <a:extLst>
              <a:ext uri="{FF2B5EF4-FFF2-40B4-BE49-F238E27FC236}">
                <a16:creationId xmlns:a16="http://schemas.microsoft.com/office/drawing/2014/main" id="{714780C8-B2E1-1AD0-EBD6-8CA70DA8F0FC}"/>
              </a:ext>
            </a:extLst>
          </p:cNvPr>
          <p:cNvSpPr/>
          <p:nvPr/>
        </p:nvSpPr>
        <p:spPr>
          <a:xfrm>
            <a:off x="4593077" y="501646"/>
            <a:ext cx="2156280" cy="206419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5184BFC-8400-0BEE-79D4-8DECC6FA0346}"/>
              </a:ext>
            </a:extLst>
          </p:cNvPr>
          <p:cNvSpPr/>
          <p:nvPr/>
        </p:nvSpPr>
        <p:spPr>
          <a:xfrm>
            <a:off x="778601" y="1770685"/>
            <a:ext cx="3576116" cy="4526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D9F1F8-7595-2E46-F042-A23377606C1A}"/>
              </a:ext>
            </a:extLst>
          </p:cNvPr>
          <p:cNvSpPr/>
          <p:nvPr/>
        </p:nvSpPr>
        <p:spPr>
          <a:xfrm>
            <a:off x="6850455" y="2061156"/>
            <a:ext cx="4991477" cy="38658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9892D-73E3-C717-0DB7-51131EF4810E}"/>
              </a:ext>
            </a:extLst>
          </p:cNvPr>
          <p:cNvSpPr/>
          <p:nvPr/>
        </p:nvSpPr>
        <p:spPr>
          <a:xfrm>
            <a:off x="1065292" y="801964"/>
            <a:ext cx="2574201" cy="5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Client</a:t>
            </a:r>
          </a:p>
          <a:p>
            <a:pPr algn="ctr"/>
            <a:r>
              <a:rPr lang="en-US" altLang="ko-KR" dirty="0"/>
              <a:t>(Web Browser)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64F72-D19A-D6A9-7FF7-C23E0154FD7A}"/>
              </a:ext>
            </a:extLst>
          </p:cNvPr>
          <p:cNvSpPr/>
          <p:nvPr/>
        </p:nvSpPr>
        <p:spPr>
          <a:xfrm>
            <a:off x="7244329" y="884330"/>
            <a:ext cx="2574201" cy="1001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</a:p>
          <a:p>
            <a:pPr algn="ctr"/>
            <a:r>
              <a:rPr lang="en-US" altLang="ko-KR" dirty="0"/>
              <a:t>(Laravel Framework </a:t>
            </a:r>
          </a:p>
          <a:p>
            <a:pPr algn="ctr"/>
            <a:r>
              <a:rPr lang="ko-KR" altLang="en-US" dirty="0"/>
              <a:t>내장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998C3D-A905-BF42-E3A0-63048C38DD49}"/>
              </a:ext>
            </a:extLst>
          </p:cNvPr>
          <p:cNvCxnSpPr/>
          <p:nvPr/>
        </p:nvCxnSpPr>
        <p:spPr>
          <a:xfrm>
            <a:off x="3938257" y="2911421"/>
            <a:ext cx="291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A77042-DB04-ABE2-62EC-B18F6CE565AD}"/>
              </a:ext>
            </a:extLst>
          </p:cNvPr>
          <p:cNvCxnSpPr>
            <a:cxnSpLocks/>
          </p:cNvCxnSpPr>
          <p:nvPr/>
        </p:nvCxnSpPr>
        <p:spPr>
          <a:xfrm flipH="1">
            <a:off x="4354717" y="3554217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141045-4F72-6299-56C1-EDCD593754E0}"/>
              </a:ext>
            </a:extLst>
          </p:cNvPr>
          <p:cNvSpPr txBox="1"/>
          <p:nvPr/>
        </p:nvSpPr>
        <p:spPr>
          <a:xfrm>
            <a:off x="4455816" y="2665200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(1) </a:t>
            </a:r>
            <a:r>
              <a:rPr lang="ko-KR" altLang="en-US" sz="1000" b="1" dirty="0"/>
              <a:t>게시글 </a:t>
            </a:r>
            <a:r>
              <a:rPr lang="ko-KR" altLang="en-US" sz="1000" b="1" dirty="0" err="1"/>
              <a:t>등록폼</a:t>
            </a:r>
            <a:r>
              <a:rPr lang="ko-KR" altLang="en-US" sz="1000" b="1" dirty="0"/>
              <a:t> 페이지 요청</a:t>
            </a:r>
            <a:r>
              <a:rPr lang="en-US" altLang="ko-KR" sz="1000" b="1" dirty="0"/>
              <a:t>(GET)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3CFC01-592B-16DA-2F4E-32D071D27A11}"/>
              </a:ext>
            </a:extLst>
          </p:cNvPr>
          <p:cNvSpPr txBox="1"/>
          <p:nvPr/>
        </p:nvSpPr>
        <p:spPr>
          <a:xfrm>
            <a:off x="4580252" y="3257312"/>
            <a:ext cx="20830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(2) </a:t>
            </a:r>
            <a:r>
              <a:rPr lang="ko-KR" altLang="en-US" sz="1000" b="1" dirty="0"/>
              <a:t>게시글 </a:t>
            </a:r>
            <a:r>
              <a:rPr lang="ko-KR" altLang="en-US" sz="1000" b="1" dirty="0" err="1"/>
              <a:t>등록폼</a:t>
            </a:r>
            <a:r>
              <a:rPr lang="ko-KR" altLang="en-US" sz="1000" b="1" dirty="0"/>
              <a:t> 응답 </a:t>
            </a:r>
            <a:r>
              <a:rPr lang="en-US" altLang="ko-KR" sz="1000" b="1" dirty="0"/>
              <a:t>(HTML)</a:t>
            </a:r>
            <a:endParaRPr lang="ko-KR" altLang="en-US" sz="1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8D29F1-E056-8EF5-1036-05EDD43C7D3F}"/>
              </a:ext>
            </a:extLst>
          </p:cNvPr>
          <p:cNvSpPr/>
          <p:nvPr/>
        </p:nvSpPr>
        <p:spPr>
          <a:xfrm>
            <a:off x="1421398" y="3503533"/>
            <a:ext cx="2635968" cy="1526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3BCC9D-797C-DAAD-E72B-3AEB4771F7E4}"/>
              </a:ext>
            </a:extLst>
          </p:cNvPr>
          <p:cNvSpPr/>
          <p:nvPr/>
        </p:nvSpPr>
        <p:spPr>
          <a:xfrm>
            <a:off x="1989501" y="3671912"/>
            <a:ext cx="959665" cy="2353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AE61D-5636-BE56-D1F5-63D9688DE6B5}"/>
              </a:ext>
            </a:extLst>
          </p:cNvPr>
          <p:cNvSpPr txBox="1"/>
          <p:nvPr/>
        </p:nvSpPr>
        <p:spPr>
          <a:xfrm>
            <a:off x="1511929" y="3671912"/>
            <a:ext cx="477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제목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29BB96-6156-E3F3-C9FA-1039A1B20072}"/>
              </a:ext>
            </a:extLst>
          </p:cNvPr>
          <p:cNvSpPr txBox="1"/>
          <p:nvPr/>
        </p:nvSpPr>
        <p:spPr>
          <a:xfrm>
            <a:off x="1509668" y="4073418"/>
            <a:ext cx="477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내용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A60EE20-F91C-1735-162D-FB1F2DAF35E6}"/>
              </a:ext>
            </a:extLst>
          </p:cNvPr>
          <p:cNvSpPr/>
          <p:nvPr/>
        </p:nvSpPr>
        <p:spPr>
          <a:xfrm>
            <a:off x="1982765" y="4078832"/>
            <a:ext cx="959665" cy="5527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C729E6-2D8D-D4F6-2B24-6BD4E0D53985}"/>
              </a:ext>
            </a:extLst>
          </p:cNvPr>
          <p:cNvSpPr/>
          <p:nvPr/>
        </p:nvSpPr>
        <p:spPr>
          <a:xfrm>
            <a:off x="2580238" y="4781366"/>
            <a:ext cx="760491" cy="1670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F79567E-E715-C640-777C-10D75C3ECE83}"/>
              </a:ext>
            </a:extLst>
          </p:cNvPr>
          <p:cNvSpPr/>
          <p:nvPr/>
        </p:nvSpPr>
        <p:spPr>
          <a:xfrm>
            <a:off x="3050265" y="3671912"/>
            <a:ext cx="878993" cy="5527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CSRF </a:t>
            </a:r>
            <a:r>
              <a:rPr lang="ko-KR" altLang="en-US" sz="900" b="1" dirty="0"/>
              <a:t>토큰 숨겨져 있음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255A33-2996-A0F6-01D6-2950CEF1E17D}"/>
              </a:ext>
            </a:extLst>
          </p:cNvPr>
          <p:cNvSpPr/>
          <p:nvPr/>
        </p:nvSpPr>
        <p:spPr>
          <a:xfrm>
            <a:off x="1065292" y="1885543"/>
            <a:ext cx="2992074" cy="273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hlinkClick r:id="rId2"/>
              </a:rPr>
              <a:t>http://localhost:8000/create</a:t>
            </a:r>
            <a:r>
              <a:rPr lang="en-US" altLang="ko-KR" sz="1100" b="1" dirty="0">
                <a:solidFill>
                  <a:schemeClr val="tx1"/>
                </a:solidFill>
              </a:rPr>
              <a:t> (enter</a:t>
            </a:r>
            <a:r>
              <a:rPr lang="ko-KR" altLang="en-US" sz="1100" b="1" dirty="0">
                <a:solidFill>
                  <a:schemeClr val="tx1"/>
                </a:solidFill>
              </a:rPr>
              <a:t>치면</a:t>
            </a:r>
            <a:r>
              <a:rPr lang="en-US" altLang="ko-KR" sz="1100" b="1" dirty="0">
                <a:solidFill>
                  <a:schemeClr val="tx1"/>
                </a:solidFill>
              </a:rPr>
              <a:t>_)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22760-A7FE-5CA4-3D6C-5E243A40DDC7}"/>
              </a:ext>
            </a:extLst>
          </p:cNvPr>
          <p:cNvSpPr txBox="1"/>
          <p:nvPr/>
        </p:nvSpPr>
        <p:spPr>
          <a:xfrm>
            <a:off x="4541824" y="4561417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(3) </a:t>
            </a:r>
            <a:r>
              <a:rPr lang="ko-KR" altLang="en-US" sz="1000" b="1" dirty="0"/>
              <a:t>게시글 등록요청</a:t>
            </a:r>
            <a:r>
              <a:rPr lang="en-US" altLang="ko-KR" sz="1000" b="1" dirty="0"/>
              <a:t>(POST)</a:t>
            </a:r>
            <a:endParaRPr lang="ko-KR" altLang="en-US" sz="10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45FC62-18B1-A0D9-B43B-920C6150DDA5}"/>
              </a:ext>
            </a:extLst>
          </p:cNvPr>
          <p:cNvCxnSpPr>
            <a:cxnSpLocks/>
          </p:cNvCxnSpPr>
          <p:nvPr/>
        </p:nvCxnSpPr>
        <p:spPr>
          <a:xfrm flipH="1">
            <a:off x="4354717" y="5564087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8E9BD4-86B0-7F6E-6E5E-F7EBD32E6EFF}"/>
              </a:ext>
            </a:extLst>
          </p:cNvPr>
          <p:cNvSpPr txBox="1"/>
          <p:nvPr/>
        </p:nvSpPr>
        <p:spPr>
          <a:xfrm>
            <a:off x="4580252" y="5267878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(4) </a:t>
            </a:r>
            <a:r>
              <a:rPr lang="ko-KR" altLang="en-US" sz="1000" b="1" dirty="0"/>
              <a:t>게시글 등록성공 응답 </a:t>
            </a:r>
            <a:r>
              <a:rPr lang="en-US" altLang="ko-KR" sz="1000" b="1" dirty="0"/>
              <a:t>(HTML)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927AD-1F4F-C4BA-CAC9-C4E57DDA8093}"/>
              </a:ext>
            </a:extLst>
          </p:cNvPr>
          <p:cNvSpPr txBox="1"/>
          <p:nvPr/>
        </p:nvSpPr>
        <p:spPr>
          <a:xfrm>
            <a:off x="7007381" y="4705195"/>
            <a:ext cx="143950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등록요청에 포함된 </a:t>
            </a:r>
            <a:r>
              <a:rPr lang="en-US" altLang="ko-KR" sz="1100" dirty="0"/>
              <a:t>CSRF </a:t>
            </a:r>
            <a:r>
              <a:rPr lang="ko-KR" altLang="en-US" sz="1100" dirty="0"/>
              <a:t>토큰 검증 후 요청처리 해준다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07531-B593-586F-1FBB-8335A4DBA761}"/>
              </a:ext>
            </a:extLst>
          </p:cNvPr>
          <p:cNvSpPr txBox="1"/>
          <p:nvPr/>
        </p:nvSpPr>
        <p:spPr>
          <a:xfrm>
            <a:off x="8633989" y="4705195"/>
            <a:ext cx="2779410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CSRF </a:t>
            </a:r>
            <a:r>
              <a:rPr kumimoji="1" lang="ko-KR" altLang="en-US" sz="14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토큰 검증</a:t>
            </a:r>
            <a:r>
              <a:rPr lang="ko-KR" altLang="en-US" sz="1100" dirty="0"/>
              <a:t>은 라라벨에서 자동으로 동작하도록 설정되어 있는 </a:t>
            </a:r>
            <a:r>
              <a:rPr kumimoji="1" lang="ko-KR" altLang="en-US" sz="16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미들웨어</a:t>
            </a:r>
            <a:r>
              <a:rPr kumimoji="1" lang="en-US" altLang="ko-KR" sz="16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en-US" altLang="ko-KR" sz="1600" b="1" dirty="0" err="1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VerifyCsrfToken</a:t>
            </a:r>
            <a:r>
              <a:rPr kumimoji="1" lang="en-US" altLang="ko-KR" sz="16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100" dirty="0"/>
              <a:t>가 해준다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004921-6357-5A8A-DE36-4F51FE8F2A13}"/>
              </a:ext>
            </a:extLst>
          </p:cNvPr>
          <p:cNvSpPr txBox="1"/>
          <p:nvPr/>
        </p:nvSpPr>
        <p:spPr>
          <a:xfrm>
            <a:off x="7016434" y="2954053"/>
            <a:ext cx="350369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CSRF </a:t>
            </a:r>
            <a:r>
              <a:rPr lang="ko-KR" altLang="en-US" sz="1100" dirty="0"/>
              <a:t>토큰을 포함하도록 </a:t>
            </a:r>
            <a:r>
              <a:rPr lang="ko-KR" altLang="en-US" sz="1100" dirty="0" err="1"/>
              <a:t>등록폼</a:t>
            </a:r>
            <a:r>
              <a:rPr lang="ko-KR" altLang="en-US" sz="1100" dirty="0"/>
              <a:t> 페이지를 만들도록 </a:t>
            </a:r>
            <a:endParaRPr lang="en-US" altLang="ko-KR" sz="1100" dirty="0"/>
          </a:p>
          <a:p>
            <a:r>
              <a:rPr lang="en-US" altLang="ko-KR" sz="1100" dirty="0"/>
              <a:t>Blade </a:t>
            </a:r>
            <a:r>
              <a:rPr lang="ko-KR" altLang="en-US" sz="1100" dirty="0"/>
              <a:t>파일을 작성해야 한다</a:t>
            </a:r>
            <a:r>
              <a:rPr lang="en-US" altLang="ko-KR" sz="1100" dirty="0"/>
              <a:t>. @csrf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25A344D-5707-E29E-BBFD-D80844C3FA36}"/>
              </a:ext>
            </a:extLst>
          </p:cNvPr>
          <p:cNvCxnSpPr>
            <a:cxnSpLocks/>
          </p:cNvCxnSpPr>
          <p:nvPr/>
        </p:nvCxnSpPr>
        <p:spPr>
          <a:xfrm>
            <a:off x="3340729" y="4930343"/>
            <a:ext cx="3509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9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3254F1-B19F-F8D8-4975-2D4FAD06B54F}"/>
              </a:ext>
            </a:extLst>
          </p:cNvPr>
          <p:cNvCxnSpPr/>
          <p:nvPr/>
        </p:nvCxnSpPr>
        <p:spPr>
          <a:xfrm>
            <a:off x="5341545" y="988225"/>
            <a:ext cx="0" cy="593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폭발: 14pt 4">
            <a:extLst>
              <a:ext uri="{FF2B5EF4-FFF2-40B4-BE49-F238E27FC236}">
                <a16:creationId xmlns:a16="http://schemas.microsoft.com/office/drawing/2014/main" id="{714780C8-B2E1-1AD0-EBD6-8CA70DA8F0FC}"/>
              </a:ext>
            </a:extLst>
          </p:cNvPr>
          <p:cNvSpPr/>
          <p:nvPr/>
        </p:nvSpPr>
        <p:spPr>
          <a:xfrm>
            <a:off x="4593077" y="434410"/>
            <a:ext cx="2156280" cy="206419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5184BFC-8400-0BEE-79D4-8DECC6FA0346}"/>
              </a:ext>
            </a:extLst>
          </p:cNvPr>
          <p:cNvSpPr/>
          <p:nvPr/>
        </p:nvSpPr>
        <p:spPr>
          <a:xfrm>
            <a:off x="654472" y="3115963"/>
            <a:ext cx="3576116" cy="2825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악의적인 해커가 게시글 등록 </a:t>
            </a:r>
            <a:r>
              <a:rPr lang="en-US" altLang="ko-KR" dirty="0"/>
              <a:t>URL</a:t>
            </a:r>
            <a:r>
              <a:rPr lang="ko-KR" altLang="en-US" dirty="0"/>
              <a:t>을 알아내서 등록 </a:t>
            </a:r>
            <a:r>
              <a:rPr lang="en-US" altLang="ko-KR" dirty="0"/>
              <a:t>POST </a:t>
            </a:r>
            <a:r>
              <a:rPr lang="ko-KR" altLang="en-US" dirty="0"/>
              <a:t>요청을 프로그램적으로 또는 툴을 이용해서 바로 하는 경우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D9F1F8-7595-2E46-F042-A23377606C1A}"/>
              </a:ext>
            </a:extLst>
          </p:cNvPr>
          <p:cNvSpPr/>
          <p:nvPr/>
        </p:nvSpPr>
        <p:spPr>
          <a:xfrm>
            <a:off x="6850455" y="1993920"/>
            <a:ext cx="4991477" cy="38658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9892D-73E3-C717-0DB7-51131EF4810E}"/>
              </a:ext>
            </a:extLst>
          </p:cNvPr>
          <p:cNvSpPr/>
          <p:nvPr/>
        </p:nvSpPr>
        <p:spPr>
          <a:xfrm>
            <a:off x="1065292" y="734728"/>
            <a:ext cx="2574201" cy="5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Client</a:t>
            </a:r>
          </a:p>
          <a:p>
            <a:pPr algn="ctr"/>
            <a:r>
              <a:rPr lang="en-US" altLang="ko-KR" dirty="0"/>
              <a:t>(Web Browser)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64F72-D19A-D6A9-7FF7-C23E0154FD7A}"/>
              </a:ext>
            </a:extLst>
          </p:cNvPr>
          <p:cNvSpPr/>
          <p:nvPr/>
        </p:nvSpPr>
        <p:spPr>
          <a:xfrm>
            <a:off x="7244329" y="817094"/>
            <a:ext cx="2574201" cy="1001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</a:p>
          <a:p>
            <a:pPr algn="ctr"/>
            <a:r>
              <a:rPr lang="en-US" altLang="ko-KR" dirty="0"/>
              <a:t>(Laravel Framework </a:t>
            </a:r>
          </a:p>
          <a:p>
            <a:pPr algn="ctr"/>
            <a:r>
              <a:rPr lang="ko-KR" altLang="en-US" dirty="0"/>
              <a:t>내장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25A344D-5707-E29E-BBFD-D80844C3FA36}"/>
              </a:ext>
            </a:extLst>
          </p:cNvPr>
          <p:cNvCxnSpPr/>
          <p:nvPr/>
        </p:nvCxnSpPr>
        <p:spPr>
          <a:xfrm>
            <a:off x="4354717" y="4564343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A22760-A7FE-5CA4-3D6C-5E243A40DDC7}"/>
              </a:ext>
            </a:extLst>
          </p:cNvPr>
          <p:cNvSpPr txBox="1"/>
          <p:nvPr/>
        </p:nvSpPr>
        <p:spPr>
          <a:xfrm>
            <a:off x="4488213" y="4282257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(1) </a:t>
            </a:r>
            <a:r>
              <a:rPr lang="ko-KR" altLang="en-US" sz="1000" b="1" dirty="0"/>
              <a:t>게시글 등록요청</a:t>
            </a:r>
            <a:r>
              <a:rPr lang="en-US" altLang="ko-KR" sz="1000" b="1" dirty="0"/>
              <a:t>(POST)</a:t>
            </a:r>
            <a:endParaRPr lang="ko-KR" altLang="en-US" sz="10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45FC62-18B1-A0D9-B43B-920C6150DDA5}"/>
              </a:ext>
            </a:extLst>
          </p:cNvPr>
          <p:cNvCxnSpPr>
            <a:cxnSpLocks/>
          </p:cNvCxnSpPr>
          <p:nvPr/>
        </p:nvCxnSpPr>
        <p:spPr>
          <a:xfrm flipH="1">
            <a:off x="4354717" y="5496851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C6927AD-1F4F-C4BA-CAC9-C4E57DDA8093}"/>
              </a:ext>
            </a:extLst>
          </p:cNvPr>
          <p:cNvSpPr txBox="1"/>
          <p:nvPr/>
        </p:nvSpPr>
        <p:spPr>
          <a:xfrm>
            <a:off x="7007381" y="4637959"/>
            <a:ext cx="143950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등록요청에 </a:t>
            </a:r>
            <a:r>
              <a:rPr lang="en-US" altLang="ko-KR" sz="1100" dirty="0"/>
              <a:t>CSRF </a:t>
            </a:r>
            <a:r>
              <a:rPr lang="ko-KR" altLang="en-US" sz="1100" dirty="0"/>
              <a:t>토큰이 없기 때문에 검증에 실패하게 된다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07531-B593-586F-1FBB-8335A4DBA761}"/>
              </a:ext>
            </a:extLst>
          </p:cNvPr>
          <p:cNvSpPr txBox="1"/>
          <p:nvPr/>
        </p:nvSpPr>
        <p:spPr>
          <a:xfrm>
            <a:off x="8633989" y="4637959"/>
            <a:ext cx="2779410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CSRF </a:t>
            </a:r>
            <a:r>
              <a:rPr lang="ko-KR" altLang="en-US" sz="1100" dirty="0"/>
              <a:t>토큰 검증은 라라벨에서 자동으로 동작하도록 설정되어 있는 미들웨어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VerifyCsrfToken</a:t>
            </a:r>
            <a:r>
              <a:rPr lang="en-US" altLang="ko-KR" sz="1100" dirty="0"/>
              <a:t>)</a:t>
            </a:r>
            <a:r>
              <a:rPr lang="ko-KR" altLang="en-US" sz="1100" dirty="0"/>
              <a:t>가 해준다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3DF32-2E3A-967F-12E3-1BA51E8A2F2E}"/>
              </a:ext>
            </a:extLst>
          </p:cNvPr>
          <p:cNvSpPr txBox="1"/>
          <p:nvPr/>
        </p:nvSpPr>
        <p:spPr>
          <a:xfrm>
            <a:off x="4354715" y="5115012"/>
            <a:ext cx="24957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(2) 419 HTTP </a:t>
            </a:r>
            <a:r>
              <a:rPr lang="ko-KR" altLang="en-US" sz="1000" b="1" dirty="0"/>
              <a:t>코드를 포함한 응답 전송</a:t>
            </a:r>
          </a:p>
        </p:txBody>
      </p:sp>
    </p:spTree>
    <p:extLst>
      <p:ext uri="{BB962C8B-B14F-4D97-AF65-F5344CB8AC3E}">
        <p14:creationId xmlns:p14="http://schemas.microsoft.com/office/powerpoint/2010/main" val="2056987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3254F1-B19F-F8D8-4975-2D4FAD06B54F}"/>
              </a:ext>
            </a:extLst>
          </p:cNvPr>
          <p:cNvCxnSpPr/>
          <p:nvPr/>
        </p:nvCxnSpPr>
        <p:spPr>
          <a:xfrm>
            <a:off x="5341545" y="994950"/>
            <a:ext cx="0" cy="593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폭발: 14pt 4">
            <a:extLst>
              <a:ext uri="{FF2B5EF4-FFF2-40B4-BE49-F238E27FC236}">
                <a16:creationId xmlns:a16="http://schemas.microsoft.com/office/drawing/2014/main" id="{714780C8-B2E1-1AD0-EBD6-8CA70DA8F0FC}"/>
              </a:ext>
            </a:extLst>
          </p:cNvPr>
          <p:cNvSpPr/>
          <p:nvPr/>
        </p:nvSpPr>
        <p:spPr>
          <a:xfrm>
            <a:off x="4320057" y="216352"/>
            <a:ext cx="2156280" cy="206419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5184BFC-8400-0BEE-79D4-8DECC6FA0346}"/>
              </a:ext>
            </a:extLst>
          </p:cNvPr>
          <p:cNvSpPr/>
          <p:nvPr/>
        </p:nvSpPr>
        <p:spPr>
          <a:xfrm>
            <a:off x="619814" y="1375371"/>
            <a:ext cx="3576116" cy="2258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정상적인 사용자의 </a:t>
            </a:r>
            <a:endParaRPr lang="en-US" altLang="ko-KR" dirty="0"/>
          </a:p>
          <a:p>
            <a:pPr algn="ctr"/>
            <a:r>
              <a:rPr lang="ko-KR" altLang="en-US" dirty="0"/>
              <a:t>첫 번째 탭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D9F1F8-7595-2E46-F042-A23377606C1A}"/>
              </a:ext>
            </a:extLst>
          </p:cNvPr>
          <p:cNvSpPr/>
          <p:nvPr/>
        </p:nvSpPr>
        <p:spPr>
          <a:xfrm>
            <a:off x="6850455" y="2000645"/>
            <a:ext cx="4991477" cy="2624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9892D-73E3-C717-0DB7-51131EF4810E}"/>
              </a:ext>
            </a:extLst>
          </p:cNvPr>
          <p:cNvSpPr/>
          <p:nvPr/>
        </p:nvSpPr>
        <p:spPr>
          <a:xfrm>
            <a:off x="1065292" y="741453"/>
            <a:ext cx="2574201" cy="5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Client</a:t>
            </a:r>
          </a:p>
          <a:p>
            <a:pPr algn="ctr"/>
            <a:r>
              <a:rPr lang="en-US" altLang="ko-KR" dirty="0"/>
              <a:t>(Web Browser)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64F72-D19A-D6A9-7FF7-C23E0154FD7A}"/>
              </a:ext>
            </a:extLst>
          </p:cNvPr>
          <p:cNvSpPr/>
          <p:nvPr/>
        </p:nvSpPr>
        <p:spPr>
          <a:xfrm>
            <a:off x="7244329" y="823819"/>
            <a:ext cx="2574201" cy="1001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</a:p>
          <a:p>
            <a:pPr algn="ctr"/>
            <a:r>
              <a:rPr lang="en-US" altLang="ko-KR" dirty="0"/>
              <a:t>(Laravel Framework </a:t>
            </a:r>
          </a:p>
          <a:p>
            <a:pPr algn="ctr"/>
            <a:r>
              <a:rPr lang="ko-KR" altLang="en-US" dirty="0"/>
              <a:t>내장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25A344D-5707-E29E-BBFD-D80844C3FA36}"/>
              </a:ext>
            </a:extLst>
          </p:cNvPr>
          <p:cNvCxnSpPr/>
          <p:nvPr/>
        </p:nvCxnSpPr>
        <p:spPr>
          <a:xfrm>
            <a:off x="4320059" y="2823750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A22760-A7FE-5CA4-3D6C-5E243A40DDC7}"/>
              </a:ext>
            </a:extLst>
          </p:cNvPr>
          <p:cNvSpPr txBox="1"/>
          <p:nvPr/>
        </p:nvSpPr>
        <p:spPr>
          <a:xfrm>
            <a:off x="4453555" y="2541664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(1) </a:t>
            </a:r>
            <a:r>
              <a:rPr lang="ko-KR" altLang="en-US" sz="1000" b="1" dirty="0"/>
              <a:t>로그인 요청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45FC62-18B1-A0D9-B43B-920C6150DDA5}"/>
              </a:ext>
            </a:extLst>
          </p:cNvPr>
          <p:cNvCxnSpPr>
            <a:cxnSpLocks/>
          </p:cNvCxnSpPr>
          <p:nvPr/>
        </p:nvCxnSpPr>
        <p:spPr>
          <a:xfrm flipH="1">
            <a:off x="4354715" y="3472495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C6927AD-1F4F-C4BA-CAC9-C4E57DDA8093}"/>
              </a:ext>
            </a:extLst>
          </p:cNvPr>
          <p:cNvSpPr txBox="1"/>
          <p:nvPr/>
        </p:nvSpPr>
        <p:spPr>
          <a:xfrm>
            <a:off x="7223506" y="3600235"/>
            <a:ext cx="143950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등록요청에 </a:t>
            </a:r>
            <a:r>
              <a:rPr lang="en-US" altLang="ko-KR" sz="1100" dirty="0"/>
              <a:t>CSRF </a:t>
            </a:r>
            <a:r>
              <a:rPr lang="ko-KR" altLang="en-US" sz="1100" dirty="0"/>
              <a:t>토큰이 없기 때문에 검증에 실패하게 된다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07531-B593-586F-1FBB-8335A4DBA761}"/>
              </a:ext>
            </a:extLst>
          </p:cNvPr>
          <p:cNvSpPr txBox="1"/>
          <p:nvPr/>
        </p:nvSpPr>
        <p:spPr>
          <a:xfrm>
            <a:off x="8850114" y="3600235"/>
            <a:ext cx="2779410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CSRF </a:t>
            </a:r>
            <a:r>
              <a:rPr lang="ko-KR" altLang="en-US" sz="1100" dirty="0"/>
              <a:t>토큰 검증은 라라벨에서 자동으로 동작하도록 설정되어 있는 미들웨어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VerifyCsrfToken</a:t>
            </a:r>
            <a:r>
              <a:rPr lang="en-US" altLang="ko-KR" sz="1100" dirty="0"/>
              <a:t>)</a:t>
            </a:r>
            <a:r>
              <a:rPr lang="ko-KR" altLang="en-US" sz="1100" dirty="0"/>
              <a:t>가 해준다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3DF32-2E3A-967F-12E3-1BA51E8A2F2E}"/>
              </a:ext>
            </a:extLst>
          </p:cNvPr>
          <p:cNvSpPr txBox="1"/>
          <p:nvPr/>
        </p:nvSpPr>
        <p:spPr>
          <a:xfrm>
            <a:off x="4354716" y="3207982"/>
            <a:ext cx="24957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(2) </a:t>
            </a:r>
            <a:r>
              <a:rPr lang="ko-KR" altLang="en-US" sz="1000" b="1" dirty="0"/>
              <a:t>로그인 처리 후 응답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7A4584-AA4C-A347-66CA-4F83F18A3CB0}"/>
              </a:ext>
            </a:extLst>
          </p:cNvPr>
          <p:cNvSpPr/>
          <p:nvPr/>
        </p:nvSpPr>
        <p:spPr>
          <a:xfrm>
            <a:off x="7244329" y="5393567"/>
            <a:ext cx="3750803" cy="1001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해커가 만든 위험한 사이트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602C32-175F-77A0-24D5-E1989A0879DD}"/>
              </a:ext>
            </a:extLst>
          </p:cNvPr>
          <p:cNvCxnSpPr>
            <a:cxnSpLocks/>
          </p:cNvCxnSpPr>
          <p:nvPr/>
        </p:nvCxnSpPr>
        <p:spPr>
          <a:xfrm flipV="1">
            <a:off x="619814" y="4915100"/>
            <a:ext cx="11376028" cy="4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249DDA-8B3A-C7EF-09AA-B369C6B188B1}"/>
              </a:ext>
            </a:extLst>
          </p:cNvPr>
          <p:cNvCxnSpPr>
            <a:cxnSpLocks/>
          </p:cNvCxnSpPr>
          <p:nvPr/>
        </p:nvCxnSpPr>
        <p:spPr>
          <a:xfrm>
            <a:off x="3366428" y="3900317"/>
            <a:ext cx="3857078" cy="189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A371719-BC91-4D68-CBE6-975BCE0DF57E}"/>
              </a:ext>
            </a:extLst>
          </p:cNvPr>
          <p:cNvSpPr/>
          <p:nvPr/>
        </p:nvSpPr>
        <p:spPr>
          <a:xfrm>
            <a:off x="697123" y="3675550"/>
            <a:ext cx="3347458" cy="76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정상적인 사용자의 </a:t>
            </a:r>
            <a:endParaRPr lang="en-US" altLang="ko-KR" dirty="0"/>
          </a:p>
          <a:p>
            <a:pPr algn="ctr"/>
            <a:r>
              <a:rPr lang="ko-KR" altLang="en-US" dirty="0"/>
              <a:t>두 번째 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F4FBCA-3337-F03E-5A49-1F17313B98EC}"/>
              </a:ext>
            </a:extLst>
          </p:cNvPr>
          <p:cNvCxnSpPr/>
          <p:nvPr/>
        </p:nvCxnSpPr>
        <p:spPr>
          <a:xfrm flipH="1" flipV="1">
            <a:off x="3802455" y="4480534"/>
            <a:ext cx="3421051" cy="19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7B3CC1-D439-98E1-9B14-D4D2F0738229}"/>
              </a:ext>
            </a:extLst>
          </p:cNvPr>
          <p:cNvSpPr txBox="1"/>
          <p:nvPr/>
        </p:nvSpPr>
        <p:spPr>
          <a:xfrm rot="1790619">
            <a:off x="4831558" y="4948391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(3) </a:t>
            </a:r>
            <a:r>
              <a:rPr lang="ko-KR" altLang="en-US" sz="1000" b="1" dirty="0"/>
              <a:t>페이지 요청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27E7E-E1ED-B142-38C0-A31E1C14D660}"/>
              </a:ext>
            </a:extLst>
          </p:cNvPr>
          <p:cNvSpPr txBox="1"/>
          <p:nvPr/>
        </p:nvSpPr>
        <p:spPr>
          <a:xfrm rot="2032586">
            <a:off x="4946609" y="5428414"/>
            <a:ext cx="1311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(4) </a:t>
            </a:r>
            <a:r>
              <a:rPr lang="ko-KR" altLang="en-US" sz="1000" b="1" dirty="0"/>
              <a:t>페이지 응답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D223BB-45DC-55F3-34BD-922676524C30}"/>
              </a:ext>
            </a:extLst>
          </p:cNvPr>
          <p:cNvCxnSpPr/>
          <p:nvPr/>
        </p:nvCxnSpPr>
        <p:spPr>
          <a:xfrm>
            <a:off x="3990627" y="4061432"/>
            <a:ext cx="2890009" cy="1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01F8E7-D650-65F5-E961-594B947E710E}"/>
              </a:ext>
            </a:extLst>
          </p:cNvPr>
          <p:cNvSpPr txBox="1"/>
          <p:nvPr/>
        </p:nvSpPr>
        <p:spPr>
          <a:xfrm>
            <a:off x="4478453" y="3813652"/>
            <a:ext cx="22573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(5) </a:t>
            </a:r>
            <a:r>
              <a:rPr lang="ko-KR" altLang="en-US" sz="1000" b="1" dirty="0"/>
              <a:t>원하지 않은 </a:t>
            </a:r>
            <a:r>
              <a:rPr lang="en-US" altLang="ko-KR" sz="1000" b="1" dirty="0"/>
              <a:t>POST </a:t>
            </a:r>
            <a:r>
              <a:rPr lang="ko-KR" altLang="en-US" sz="1000" b="1" dirty="0"/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2832741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FC20-A670-8701-7015-934C701E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70B49-9FAC-BED2-10E2-AC12B16D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앞</a:t>
            </a:r>
            <a:r>
              <a:rPr kumimoji="1" lang="ko-KR" altLang="en-US" dirty="0"/>
              <a:t> 실습에서 구현한 회원등록 폼의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등록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버튼을 누르면 </a:t>
            </a:r>
            <a:r>
              <a:rPr kumimoji="1" lang="en-US" altLang="ko-KR" dirty="0"/>
              <a:t>“/register” </a:t>
            </a:r>
            <a:r>
              <a:rPr kumimoji="1" lang="ko-KR" altLang="en-US" dirty="0"/>
              <a:t>요청이 </a:t>
            </a:r>
            <a:r>
              <a:rPr kumimoji="1" lang="en-US" altLang="ko-KR" dirty="0"/>
              <a:t>POST</a:t>
            </a:r>
            <a:r>
              <a:rPr kumimoji="1" lang="ko-KR" altLang="en-US" dirty="0"/>
              <a:t> 방식으로 서버에게 전송되도록 하자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이 때 </a:t>
            </a:r>
            <a:r>
              <a:rPr kumimoji="1" lang="en-US" altLang="ko-KR" dirty="0"/>
              <a:t>POST</a:t>
            </a:r>
            <a:r>
              <a:rPr kumimoji="1" lang="ko-KR" altLang="en-US" dirty="0"/>
              <a:t> 요청과 함께 </a:t>
            </a:r>
            <a:r>
              <a:rPr kumimoji="1" lang="en-US" altLang="ko-KR" dirty="0"/>
              <a:t>CSRF </a:t>
            </a:r>
            <a:r>
              <a:rPr kumimoji="1" lang="ko-KR" altLang="en-US" dirty="0"/>
              <a:t>토큰이 </a:t>
            </a:r>
            <a:r>
              <a:rPr kumimoji="1" lang="ko-KR" altLang="en-US" dirty="0" err="1"/>
              <a:t>백엔드로</a:t>
            </a:r>
            <a:r>
              <a:rPr kumimoji="1" lang="ko-KR" altLang="en-US" dirty="0"/>
              <a:t> 전송되도록 </a:t>
            </a:r>
            <a:r>
              <a:rPr kumimoji="1" lang="en-US" altLang="ko-KR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kumimoji="1" lang="en-US" altLang="ko-KR" b="1" dirty="0" err="1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csrf</a:t>
            </a:r>
            <a:r>
              <a:rPr kumimoji="1" lang="ko-KR" altLang="en-US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ko-KR" altLang="en-US" dirty="0"/>
              <a:t>블레이드 지시자</a:t>
            </a:r>
            <a:r>
              <a:rPr kumimoji="1" lang="en-US" altLang="ko-KR" dirty="0"/>
              <a:t>(blade directive)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register_form.blade.php</a:t>
            </a:r>
            <a:r>
              <a:rPr kumimoji="1" lang="ko-KR" altLang="en-US" dirty="0"/>
              <a:t> 파일의 </a:t>
            </a:r>
            <a:r>
              <a:rPr kumimoji="1" lang="en-US" altLang="ko-KR" dirty="0"/>
              <a:t>&lt;form&gt;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&lt;/form&gt;</a:t>
            </a:r>
            <a:r>
              <a:rPr kumimoji="1" lang="ko-KR" altLang="en-US" dirty="0"/>
              <a:t> 사이에 포함시키자</a:t>
            </a:r>
            <a:r>
              <a:rPr kumimoji="1"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회원등록 폼 페이지의 </a:t>
            </a:r>
            <a:r>
              <a:rPr kumimoji="1" lang="en-US" altLang="ko-KR" dirty="0"/>
              <a:t>＂</a:t>
            </a:r>
            <a:r>
              <a:rPr kumimoji="1" lang="ko-KR" altLang="en-US" dirty="0"/>
              <a:t>페이지 소스보기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메뉴를 클릭했을 때 </a:t>
            </a:r>
            <a:r>
              <a:rPr kumimoji="1" lang="ko-KR" altLang="en-US" dirty="0" err="1"/>
              <a:t>웹브라우저에</a:t>
            </a:r>
            <a:r>
              <a:rPr kumimoji="1" lang="ko-KR" altLang="en-US" dirty="0"/>
              <a:t> 표시되는 </a:t>
            </a:r>
            <a:r>
              <a:rPr kumimoji="1" lang="en-US" altLang="ko-KR" dirty="0"/>
              <a:t>HTML </a:t>
            </a:r>
            <a:r>
              <a:rPr kumimoji="1" lang="ko-KR" altLang="en-US" dirty="0"/>
              <a:t>소스 코드를 살펴보자</a:t>
            </a:r>
            <a:r>
              <a:rPr kumimoji="1" lang="en-US" altLang="ko-KR" dirty="0"/>
              <a:t>.</a:t>
            </a:r>
            <a:r>
              <a:rPr kumimoji="1" lang="ko-KR" altLang="en-US" dirty="0"/>
              <a:t> 무엇이 더 추가되어 있나</a:t>
            </a:r>
            <a:r>
              <a:rPr kumimoji="1"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err="1"/>
              <a:t>백엔드에서</a:t>
            </a:r>
            <a:r>
              <a:rPr kumimoji="1" lang="ko-KR" altLang="en-US" dirty="0"/>
              <a:t> 이 요청을 받으면 </a:t>
            </a:r>
            <a:r>
              <a:rPr kumimoji="1" lang="en-US" altLang="ko-KR" dirty="0" err="1"/>
              <a:t>register.blade.php</a:t>
            </a:r>
            <a:r>
              <a:rPr kumimoji="1" lang="ko-KR" altLang="en-US" dirty="0"/>
              <a:t> 파일이 실행되도록 구현하라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블레이드 파일이 다음과 같은 뷰 페이지를 생성하도록 하라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55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FC20-A670-8701-7015-934C701E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70B49-9FAC-BED2-10E2-AC12B16D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/register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POST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백엔드로</a:t>
            </a:r>
            <a:r>
              <a:rPr kumimoji="1" lang="ko-KR" altLang="en-US" dirty="0"/>
              <a:t> 전달 되었을 때 </a:t>
            </a:r>
            <a:r>
              <a:rPr kumimoji="1" lang="en-US" altLang="ko-KR" dirty="0" err="1"/>
              <a:t>register.blade.php</a:t>
            </a:r>
            <a:r>
              <a:rPr kumimoji="1" lang="ko-KR" altLang="en-US" dirty="0"/>
              <a:t> 블레이드 파일이 실행되고 그 결과 </a:t>
            </a:r>
            <a:r>
              <a:rPr kumimoji="1" lang="ko-KR" altLang="en-US" dirty="0" err="1"/>
              <a:t>웹브라우저에</a:t>
            </a:r>
            <a:r>
              <a:rPr kumimoji="1" lang="ko-KR" altLang="en-US" dirty="0"/>
              <a:t> 전달되는 </a:t>
            </a:r>
            <a:r>
              <a:rPr kumimoji="1" lang="en-US" altLang="ko-KR" dirty="0"/>
              <a:t>HTML </a:t>
            </a:r>
            <a:r>
              <a:rPr kumimoji="1" lang="ko-KR" altLang="en-US" dirty="0"/>
              <a:t>페이지는 다음과 같이 나오도록 하라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1BA413-A33D-A269-7469-BE1365B4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76" y="4705007"/>
            <a:ext cx="2413000" cy="113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E14365-6751-7090-2B16-B344ED206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08" y="4992130"/>
            <a:ext cx="2260600" cy="68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F4A0B316-9A25-18B6-5E1B-199650690B6E}"/>
              </a:ext>
            </a:extLst>
          </p:cNvPr>
          <p:cNvSpPr/>
          <p:nvPr/>
        </p:nvSpPr>
        <p:spPr>
          <a:xfrm>
            <a:off x="5078627" y="4992130"/>
            <a:ext cx="803189" cy="5684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0047F2-95D1-785D-42AD-613EC9784EE9}"/>
              </a:ext>
            </a:extLst>
          </p:cNvPr>
          <p:cNvSpPr/>
          <p:nvPr/>
        </p:nvSpPr>
        <p:spPr>
          <a:xfrm>
            <a:off x="1960948" y="5560541"/>
            <a:ext cx="436262" cy="197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9241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9985B-0C5C-BC24-61B1-49EACA78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5D7EA-95DE-1405-68CF-7A632D63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ore-KR" altLang="en-US" dirty="0">
                <a:highlight>
                  <a:srgbClr val="FFFF00"/>
                </a:highlight>
              </a:rPr>
              <a:t>사용자가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FORM</a:t>
            </a:r>
            <a:r>
              <a:rPr kumimoji="1" lang="ko-KR" altLang="en-US" dirty="0">
                <a:highlight>
                  <a:srgbClr val="FFFF00"/>
                </a:highlight>
              </a:rPr>
              <a:t>에 입력한 데이터 인출하기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Request</a:t>
            </a:r>
            <a:r>
              <a:rPr kumimoji="1" lang="ko-KR" altLang="en-US" dirty="0"/>
              <a:t> 객체로부터 인출할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en-US" altLang="ko-KR" dirty="0"/>
              <a:t>&lt;form&gt; &lt;input type=”text” name=“email” /&gt; …. &lt;/form&gt;</a:t>
            </a:r>
          </a:p>
          <a:p>
            <a:pPr lvl="3">
              <a:lnSpc>
                <a:spcPct val="150000"/>
              </a:lnSpc>
            </a:pPr>
            <a:r>
              <a:rPr kumimoji="1" lang="ko-KR" altLang="en-US" dirty="0"/>
              <a:t>이 폼을 통해 입력된 값이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전달되면 </a:t>
            </a:r>
            <a:endParaRPr kumimoji="1" lang="en-US" altLang="ko-KR" dirty="0"/>
          </a:p>
          <a:p>
            <a:pPr lvl="3">
              <a:lnSpc>
                <a:spcPct val="150000"/>
              </a:lnSpc>
            </a:pPr>
            <a:r>
              <a:rPr kumimoji="1" lang="ko-KR" altLang="en-US" dirty="0" err="1"/>
              <a:t>백엔드의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kumimoji="1"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객체를 이용해 인출</a:t>
            </a:r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3">
              <a:lnSpc>
                <a:spcPct val="150000"/>
              </a:lnSpc>
            </a:pPr>
            <a:r>
              <a:rPr kumimoji="1" lang="en-US" altLang="ko-Kore-KR" dirty="0"/>
              <a:t>Route::post(‘/register’, function(</a:t>
            </a:r>
            <a:r>
              <a:rPr kumimoji="1" lang="en-US" altLang="ko-Kore-KR" b="1" dirty="0"/>
              <a:t>Request $req</a:t>
            </a:r>
            <a:r>
              <a:rPr kumimoji="1" lang="en-US" altLang="ko-Kore-KR" dirty="0"/>
              <a:t>) { $email = </a:t>
            </a:r>
            <a:r>
              <a:rPr kumimoji="1" lang="en-US" altLang="ko-Kore-KR" b="1" dirty="0"/>
              <a:t>$req-&gt;input(”email”)</a:t>
            </a:r>
            <a:r>
              <a:rPr kumimoji="1" lang="en-US" altLang="ko-Kore-KR" dirty="0"/>
              <a:t>; … } );</a:t>
            </a:r>
          </a:p>
          <a:p>
            <a:pPr lvl="3">
              <a:lnSpc>
                <a:spcPct val="150000"/>
              </a:lnSpc>
            </a:pPr>
            <a:r>
              <a:rPr kumimoji="1" lang="en-US" altLang="ko-Kore-KR" dirty="0"/>
              <a:t>Request </a:t>
            </a:r>
            <a:r>
              <a:rPr kumimoji="1" lang="ko-KR" altLang="en-US" dirty="0"/>
              <a:t>객체를 사용하기 위해서는 파일 상단에 그 객체를 임포트해야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" altLang="ko-Kore-KR" dirty="0"/>
          </a:p>
          <a:p>
            <a:pPr lvl="4">
              <a:lnSpc>
                <a:spcPct val="150000"/>
              </a:lnSpc>
            </a:pPr>
            <a:r>
              <a:rPr kumimoji="1" lang="en" altLang="ko-Kore-K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kumimoji="1" lang="en" altLang="ko-Kore-KR" dirty="0"/>
              <a:t> Illuminate\Http\Request;      </a:t>
            </a:r>
            <a:r>
              <a:rPr kumimoji="1" lang="ko-KR" altLang="en-US" dirty="0"/>
              <a:t>  </a:t>
            </a:r>
            <a:r>
              <a:rPr kumimoji="1" lang="en-US" altLang="ko-KR" dirty="0"/>
              <a:t>=&gt; </a:t>
            </a:r>
            <a:r>
              <a:rPr kumimoji="1" lang="en-US" altLang="ko-KR" dirty="0" err="1"/>
              <a:t>php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import </a:t>
            </a:r>
            <a:r>
              <a:rPr kumimoji="1" lang="ko-KR" altLang="en-US" dirty="0"/>
              <a:t>문법은 </a:t>
            </a:r>
            <a:r>
              <a:rPr kumimoji="1" lang="en-US" altLang="ko-K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endParaRPr kumimoji="1" lang="ko-Kore-KR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181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253DC4BC-F55E-601F-6867-4D0AF541C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060" y="1641260"/>
            <a:ext cx="6336992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A9229D-E7A2-A6A5-30FA-B30B7AE8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25B28E8-4754-0205-4308-20C66D7163C0}"/>
              </a:ext>
            </a:extLst>
          </p:cNvPr>
          <p:cNvCxnSpPr/>
          <p:nvPr/>
        </p:nvCxnSpPr>
        <p:spPr>
          <a:xfrm>
            <a:off x="1692876" y="2508421"/>
            <a:ext cx="22983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223296E4-3564-AFCF-FD6D-A9CACDF94C5F}"/>
              </a:ext>
            </a:extLst>
          </p:cNvPr>
          <p:cNvCxnSpPr>
            <a:cxnSpLocks/>
          </p:cNvCxnSpPr>
          <p:nvPr/>
        </p:nvCxnSpPr>
        <p:spPr>
          <a:xfrm>
            <a:off x="3991233" y="5398532"/>
            <a:ext cx="9349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453AE9-A759-AB38-9E5D-440CC3F5EE47}"/>
              </a:ext>
            </a:extLst>
          </p:cNvPr>
          <p:cNvSpPr txBox="1"/>
          <p:nvPr/>
        </p:nvSpPr>
        <p:spPr>
          <a:xfrm>
            <a:off x="4038600" y="4872895"/>
            <a:ext cx="3222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의존성 주입</a:t>
            </a:r>
            <a:r>
              <a:rPr kumimoji="1" lang="en-US" altLang="ko-KR" sz="1600" dirty="0"/>
              <a:t>(Dependency Injection)</a:t>
            </a:r>
            <a:endParaRPr kumimoji="1" lang="ko-Kore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8CB604-FCCA-A732-2250-93B37C851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14" y="365125"/>
            <a:ext cx="4533900" cy="226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006B778-5A9C-583F-8D7A-CCFEE2FC6A1F}"/>
              </a:ext>
            </a:extLst>
          </p:cNvPr>
          <p:cNvCxnSpPr>
            <a:cxnSpLocks/>
          </p:cNvCxnSpPr>
          <p:nvPr/>
        </p:nvCxnSpPr>
        <p:spPr>
          <a:xfrm>
            <a:off x="2920313" y="5600358"/>
            <a:ext cx="13468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9ADD60-930B-AB29-30F0-D0A6CD6D38AA}"/>
              </a:ext>
            </a:extLst>
          </p:cNvPr>
          <p:cNvSpPr txBox="1"/>
          <p:nvPr/>
        </p:nvSpPr>
        <p:spPr>
          <a:xfrm>
            <a:off x="3760573" y="6148903"/>
            <a:ext cx="4114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$req-&gt;input(“email”); </a:t>
            </a:r>
            <a:r>
              <a:rPr kumimoji="1" lang="en-US" altLang="ko-KR" dirty="0">
                <a:sym typeface="Wingdings" pitchFamily="2" charset="2"/>
              </a:rPr>
              <a:t> $req-&gt;email;</a:t>
            </a:r>
            <a:endParaRPr kumimoji="1" lang="ko-Kore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E98979-7971-E287-9B48-AE93E522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764" y="3171007"/>
            <a:ext cx="4241800" cy="113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6F24222B-56A1-E8FD-9060-A4588C4EBF07}"/>
              </a:ext>
            </a:extLst>
          </p:cNvPr>
          <p:cNvSpPr/>
          <p:nvPr/>
        </p:nvSpPr>
        <p:spPr>
          <a:xfrm>
            <a:off x="9156357" y="2718486"/>
            <a:ext cx="370702" cy="4199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7119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670E4-0510-4C76-5AD6-1DB33F72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85488-FE1A-ED9F-59A1-ED89F8DE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Blade </a:t>
            </a:r>
            <a:r>
              <a:rPr kumimoji="1" lang="ko-Kore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데이터 전달하기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Blade</a:t>
            </a:r>
            <a:r>
              <a:rPr kumimoji="1" lang="ko-KR" altLang="en-US" dirty="0"/>
              <a:t>는 라라벨의 </a:t>
            </a:r>
            <a:r>
              <a:rPr kumimoji="1" lang="ko-KR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템플릿 엔진</a:t>
            </a:r>
            <a:endParaRPr kumimoji="1" lang="en-US" altLang="ko-K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템플릿 엔진 </a:t>
            </a:r>
            <a:r>
              <a:rPr kumimoji="1" lang="en-US" altLang="ko-KR" dirty="0"/>
              <a:t>?</a:t>
            </a:r>
          </a:p>
          <a:p>
            <a:pPr lvl="3">
              <a:lnSpc>
                <a:spcPct val="150000"/>
              </a:lnSpc>
            </a:pPr>
            <a:r>
              <a:rPr kumimoji="1" lang="en-US" altLang="ko-Kore-KR" dirty="0"/>
              <a:t>HTML</a:t>
            </a:r>
            <a:r>
              <a:rPr kumimoji="1" lang="ko-KR" altLang="en-US" dirty="0"/>
              <a:t>과 프로그램 소스코드가 함께 포함된 </a:t>
            </a:r>
            <a:r>
              <a:rPr kumimoji="1" lang="en-US" altLang="ko-KR" dirty="0"/>
              <a:t>Blade</a:t>
            </a:r>
            <a:r>
              <a:rPr kumimoji="1" lang="ko-KR" altLang="en-US" dirty="0"/>
              <a:t> 파일을 컴파일하고 실행하여 </a:t>
            </a:r>
            <a:r>
              <a:rPr kumimoji="1" lang="ko-KR" alt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동적으로 </a:t>
            </a:r>
            <a:r>
              <a:rPr kumimoji="1" lang="en-US" altLang="ko-KR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kumimoji="1" lang="ko-KR" alt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생성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4">
              <a:lnSpc>
                <a:spcPct val="150000"/>
              </a:lnSpc>
            </a:pPr>
            <a:r>
              <a:rPr kumimoji="1" lang="ko-KR" altLang="en-US" dirty="0"/>
              <a:t>이렇게 </a:t>
            </a:r>
            <a:r>
              <a:rPr kumimoji="1" lang="ko-KR" altLang="en-US" dirty="0" err="1"/>
              <a:t>백엔드에서</a:t>
            </a:r>
            <a:r>
              <a:rPr kumimoji="1" lang="ko-KR" altLang="en-US" dirty="0"/>
              <a:t> 만들어진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은 네트워크 너머의 클라이언트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웹 브라우저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에게 전달된다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Blade</a:t>
            </a:r>
            <a:r>
              <a:rPr kumimoji="1"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PHP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Blade</a:t>
            </a:r>
            <a:r>
              <a:rPr kumimoji="1" lang="ko-KR" altLang="en-US" dirty="0"/>
              <a:t> 지시자를 포함하고 있다</a:t>
            </a:r>
            <a:r>
              <a:rPr kumimoji="1"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dirty="0"/>
              <a:t>Blade</a:t>
            </a:r>
            <a:r>
              <a:rPr kumimoji="1" lang="ko-KR" altLang="en-US" dirty="0"/>
              <a:t> 파일에 전달된 데이터는 </a:t>
            </a:r>
            <a:r>
              <a:rPr kumimoji="1" lang="en-US" altLang="ko-KR" dirty="0"/>
              <a:t>PHP</a:t>
            </a:r>
            <a:r>
              <a:rPr kumimoji="1" lang="ko-KR" altLang="en-US" dirty="0"/>
              <a:t> 코드와 </a:t>
            </a:r>
            <a:r>
              <a:rPr kumimoji="1" lang="en-US" altLang="ko-KR" dirty="0"/>
              <a:t>Blade</a:t>
            </a:r>
            <a:r>
              <a:rPr kumimoji="1" lang="ko-KR" altLang="en-US" dirty="0"/>
              <a:t> 지시자를 통해 동적으로 처리되어 최종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을 생성하게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7209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B800-5B5B-0B25-9AF1-3EF5B641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학기말</a:t>
            </a:r>
            <a:r>
              <a:rPr kumimoji="1" lang="ko-KR" altLang="en-US" dirty="0"/>
              <a:t> 프로젝트 공지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8D689-1BD8-B463-0E18-C96BE328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667"/>
          </a:xfrm>
        </p:spPr>
        <p:txBody>
          <a:bodyPr>
            <a:normAutofit fontScale="92500" lnSpcReduction="10000"/>
          </a:bodyPr>
          <a:lstStyle/>
          <a:p>
            <a:r>
              <a:rPr kumimoji="1" lang="ko-Kore-KR" altLang="en-US" dirty="0"/>
              <a:t>기타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Blade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</a:t>
            </a:r>
            <a:r>
              <a:rPr kumimoji="1" lang="en-US" altLang="ko-KR" dirty="0"/>
              <a:t>Server Side rendering</a:t>
            </a:r>
            <a:r>
              <a:rPr kumimoji="1" lang="ko-KR" altLang="en-US" dirty="0"/>
              <a:t>을 사용하되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동적인 프론트 페이지 인터페이스를 위해 </a:t>
            </a:r>
            <a:r>
              <a:rPr kumimoji="1" lang="en-US" altLang="ko-KR" dirty="0"/>
              <a:t>JavaScript</a:t>
            </a:r>
            <a:r>
              <a:rPr kumimoji="1" lang="ko-KR" altLang="en-US" dirty="0"/>
              <a:t>와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JavaScript</a:t>
            </a:r>
            <a:r>
              <a:rPr kumimoji="1" lang="ko-KR" altLang="en-US" dirty="0"/>
              <a:t> 기반의 </a:t>
            </a:r>
            <a:r>
              <a:rPr kumimoji="1" lang="en-US" altLang="ko-KR" dirty="0" err="1"/>
              <a:t>Vue.js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React.js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Nuxt.js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Nest.js</a:t>
            </a:r>
            <a:r>
              <a:rPr kumimoji="1" lang="ko-KR" altLang="en-US" dirty="0"/>
              <a:t> 등을 사용할 수 있음</a:t>
            </a:r>
            <a:endParaRPr kumimoji="1" lang="en-US" altLang="ko-KR" dirty="0"/>
          </a:p>
          <a:p>
            <a:r>
              <a:rPr kumimoji="1" lang="ko-KR" altLang="en-US" dirty="0">
                <a:highlight>
                  <a:srgbClr val="FFFF00"/>
                </a:highlight>
              </a:rPr>
              <a:t>요구되는 기능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pPr lvl="1"/>
            <a:r>
              <a:rPr kumimoji="1"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기본적인 </a:t>
            </a:r>
            <a:r>
              <a:rPr kumimoji="1"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CRUD</a:t>
            </a:r>
            <a:r>
              <a:rPr kumimoji="1"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기능</a:t>
            </a:r>
            <a:endParaRPr kumimoji="1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kumimoji="1" lang="ko-KR" altLang="en-US" dirty="0"/>
              <a:t>생성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삭제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Ex: </a:t>
            </a:r>
            <a:r>
              <a:rPr kumimoji="1" lang="ko-KR" altLang="en-US" dirty="0"/>
              <a:t>게시판의 경우 게시글 등록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게시글 리스트보기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게시글 상세보기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게시글 수정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게시글 삭제</a:t>
            </a:r>
            <a:endParaRPr kumimoji="1" lang="en-US" altLang="ko-KR" dirty="0"/>
          </a:p>
          <a:p>
            <a:pPr lvl="1"/>
            <a:r>
              <a:rPr kumimoji="1"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회원관리</a:t>
            </a:r>
            <a:endParaRPr kumimoji="1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kumimoji="1" lang="ko-KR" altLang="en-US" dirty="0"/>
              <a:t>인증</a:t>
            </a:r>
            <a:r>
              <a:rPr kumimoji="1" lang="en-US" altLang="ko-KR" dirty="0"/>
              <a:t>(authentication), </a:t>
            </a:r>
            <a:r>
              <a:rPr kumimoji="1" lang="ko-KR" altLang="en-US" dirty="0"/>
              <a:t>인가</a:t>
            </a:r>
            <a:r>
              <a:rPr kumimoji="1" lang="en-US" altLang="ko-KR" dirty="0"/>
              <a:t>(authorization)</a:t>
            </a:r>
          </a:p>
          <a:p>
            <a:pPr lvl="3"/>
            <a:r>
              <a:rPr kumimoji="1" lang="ko-KR" altLang="en-US" dirty="0"/>
              <a:t>로그인</a:t>
            </a:r>
            <a:endParaRPr kumimoji="1" lang="en-US" altLang="ko-KR" dirty="0"/>
          </a:p>
          <a:p>
            <a:pPr lvl="3"/>
            <a:r>
              <a:rPr kumimoji="1" lang="en-US" altLang="ko-Kore-KR" dirty="0"/>
              <a:t>Ex: </a:t>
            </a:r>
            <a:r>
              <a:rPr kumimoji="1" lang="ko-KR" altLang="en-US" dirty="0"/>
              <a:t>본인이 작성한 글이 아닌 경우에는 수정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삭제 할 수 없음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Ex: </a:t>
            </a:r>
            <a:r>
              <a:rPr kumimoji="1" lang="ko-KR" altLang="en-US" dirty="0"/>
              <a:t>관리자 권한이 있는 경우에는 회원가입 요청을 승인하거나 거절할 수 있음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강제 탈퇴 처리 가능 등</a:t>
            </a:r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92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B7A3D-3B03-493B-C211-6B7BFC6D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920C8-ED14-1024-669A-97DDED41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요청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WEB BROWSER </a:t>
            </a:r>
            <a:r>
              <a:rPr lang="ko-KR" altLang="en-US" dirty="0"/>
              <a:t>주소줄을 이용해 요청하면 이 요청은 무조건 </a:t>
            </a:r>
            <a:r>
              <a:rPr lang="en-US" altLang="ko-KR" dirty="0"/>
              <a:t>GET </a:t>
            </a:r>
            <a:r>
              <a:rPr lang="ko-KR" altLang="en-US" dirty="0"/>
              <a:t>방식의 요청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WEB BROWSER </a:t>
            </a:r>
            <a:r>
              <a:rPr lang="ko-KR" altLang="en-US" dirty="0"/>
              <a:t>주소줄을 사용해서는 </a:t>
            </a:r>
            <a:r>
              <a:rPr lang="en-US" altLang="ko-KR" dirty="0"/>
              <a:t>POST, PATCH, PUT, DELETE </a:t>
            </a:r>
            <a:r>
              <a:rPr lang="ko-KR" altLang="en-US" dirty="0"/>
              <a:t>방식의 요청을 서버에 보낼 수 없다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Postman, </a:t>
            </a:r>
            <a:r>
              <a:rPr lang="ko-KR" altLang="en-US" dirty="0"/>
              <a:t>크롬 </a:t>
            </a:r>
            <a:r>
              <a:rPr lang="en-US" altLang="ko-KR" dirty="0"/>
              <a:t>ARC </a:t>
            </a:r>
            <a:r>
              <a:rPr lang="ko-KR" altLang="en-US" dirty="0" err="1"/>
              <a:t>플로그인</a:t>
            </a:r>
            <a:r>
              <a:rPr lang="ko-KR" altLang="en-US" dirty="0"/>
              <a:t> 등을 이용해야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E3EA80-F455-0948-C022-9DA84606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94" y="2248574"/>
            <a:ext cx="8746402" cy="14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5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670E4-0510-4C76-5AD6-1DB33F72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85488-FE1A-ED9F-59A1-ED89F8DE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73" y="1690688"/>
            <a:ext cx="4642338" cy="45504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Blade </a:t>
            </a:r>
            <a:r>
              <a:rPr kumimoji="1" lang="ko-Kore-KR" altLang="en-US" dirty="0"/>
              <a:t>파일에</a:t>
            </a:r>
            <a:r>
              <a:rPr kumimoji="1" lang="ko-KR" altLang="en-US" dirty="0"/>
              <a:t> 데이터 전달하기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PHP</a:t>
            </a:r>
            <a:r>
              <a:rPr kumimoji="1" lang="ko-KR" altLang="en-US" dirty="0"/>
              <a:t>의 연관 배열 </a:t>
            </a:r>
            <a:r>
              <a:rPr kumimoji="1" lang="en-US" altLang="ko-KR" dirty="0"/>
              <a:t>(associative array)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Blade</a:t>
            </a:r>
            <a:r>
              <a:rPr kumimoji="1" lang="ko-KR" altLang="en-US" dirty="0"/>
              <a:t> 파일 </a:t>
            </a:r>
            <a:r>
              <a:rPr kumimoji="1" lang="en-US" altLang="ko-KR" dirty="0"/>
              <a:t>(</a:t>
            </a:r>
            <a:r>
              <a:rPr kumimoji="1" lang="ko-KR" altLang="en-US" dirty="0"/>
              <a:t>뷰 파일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데이터를 전달할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예를 들어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Request</a:t>
            </a:r>
            <a:r>
              <a:rPr kumimoji="1" lang="ko-KR" altLang="en-US" dirty="0"/>
              <a:t> 객체로부터 사용자가 입력한  데이터를 인출하고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데이터를 뷰로 전달하려면 오른쪽 그림과 같이 구현하면 된다</a:t>
            </a:r>
            <a:r>
              <a:rPr kumimoji="1" lang="en-US" altLang="ko-KR" dirty="0"/>
              <a:t>.</a:t>
            </a:r>
          </a:p>
          <a:p>
            <a:pPr lvl="3">
              <a:lnSpc>
                <a:spcPct val="150000"/>
              </a:lnSpc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CCF3A-3D73-D8E3-373D-8CDA2E57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179" y="1924477"/>
            <a:ext cx="6638248" cy="32406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2679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670E4-0510-4C76-5AD6-1DB33F72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85488-FE1A-ED9F-59A1-ED89F8DE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5692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Blade </a:t>
            </a:r>
            <a:r>
              <a:rPr kumimoji="1" lang="ko-Kore-KR" altLang="en-US" dirty="0"/>
              <a:t>파일</a:t>
            </a:r>
            <a:r>
              <a:rPr kumimoji="1" lang="ko-KR" altLang="en-US" dirty="0"/>
              <a:t>에 전달된 데이터 사용하기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{{</a:t>
            </a:r>
            <a:r>
              <a:rPr kumimoji="1" lang="ko-KR" altLang="en-US" dirty="0"/>
              <a:t> </a:t>
            </a:r>
            <a:r>
              <a:rPr kumimoji="1" lang="en-US" altLang="ko-KR" dirty="0"/>
              <a:t>$</a:t>
            </a:r>
            <a:r>
              <a:rPr kumimoji="1" lang="ko-KR" altLang="en-US" i="1" dirty="0"/>
              <a:t>변수이름</a:t>
            </a:r>
            <a:r>
              <a:rPr kumimoji="1" lang="ko-KR" altLang="en-US" dirty="0"/>
              <a:t> </a:t>
            </a:r>
            <a:r>
              <a:rPr kumimoji="1" lang="en-US" altLang="ko-KR" dirty="0"/>
              <a:t>}}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다음과 같이 사용자 등록 폼에 입력한 데이터를 이용해 결과 페이지를 동적으로 생성하도록 </a:t>
            </a:r>
            <a:r>
              <a:rPr kumimoji="1" lang="en-US" altLang="ko-KR" dirty="0" err="1"/>
              <a:t>register.blade.php</a:t>
            </a:r>
            <a:r>
              <a:rPr kumimoji="1" lang="ko-KR" altLang="en-US" dirty="0"/>
              <a:t> 파일을 </a:t>
            </a:r>
            <a:r>
              <a:rPr kumimoji="1" lang="ko-KR" altLang="en-US" dirty="0" err="1"/>
              <a:t>수정하시오</a:t>
            </a:r>
            <a:r>
              <a:rPr kumimoji="1"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29698C-8ED6-CB31-3154-0A2400D3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2" y="140494"/>
            <a:ext cx="4737100" cy="2374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00BB4-D2DA-1ADF-EB99-1A6F6B9A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92" y="3109183"/>
            <a:ext cx="5080000" cy="351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4AC66AA2-7860-D1B3-DD08-BD35F09E167A}"/>
              </a:ext>
            </a:extLst>
          </p:cNvPr>
          <p:cNvSpPr/>
          <p:nvPr/>
        </p:nvSpPr>
        <p:spPr>
          <a:xfrm>
            <a:off x="8377881" y="2650331"/>
            <a:ext cx="370703" cy="3894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072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3869-02E5-22B0-7F26-1D59AF8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7005A-AB0F-F9CD-BF7A-A57064FE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‘/update’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get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전달되었을 때 </a:t>
            </a:r>
            <a:r>
              <a:rPr kumimoji="1" lang="en-US" altLang="ko-KR" dirty="0" err="1"/>
              <a:t>update_form.blade.php</a:t>
            </a:r>
            <a:r>
              <a:rPr kumimoji="1" lang="ko-KR" altLang="en-US" dirty="0"/>
              <a:t> 파일이 실행되고 그 결과로 생성된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이 웹 브라우저로 전달되어 다음과 같은 웹페이지가 나오도록 </a:t>
            </a:r>
            <a:r>
              <a:rPr kumimoji="1" lang="ko-KR" altLang="en-US" dirty="0" err="1"/>
              <a:t>하시오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27E107-5EE2-C2B7-8120-50D0E793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052" y="3579855"/>
            <a:ext cx="481330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164CC-E447-9DD6-2F16-3D4A0A1E1E9F}"/>
              </a:ext>
            </a:extLst>
          </p:cNvPr>
          <p:cNvSpPr txBox="1"/>
          <p:nvPr/>
        </p:nvSpPr>
        <p:spPr>
          <a:xfrm>
            <a:off x="8946291" y="4127158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i="1" dirty="0" err="1">
                <a:solidFill>
                  <a:srgbClr val="FF0000"/>
                </a:solidFill>
              </a:rPr>
              <a:t>readonly</a:t>
            </a:r>
            <a:endParaRPr kumimoji="1" lang="ko-Kore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F1E71-42BE-930E-5EF1-565DE74BD3DA}"/>
              </a:ext>
            </a:extLst>
          </p:cNvPr>
          <p:cNvSpPr txBox="1"/>
          <p:nvPr/>
        </p:nvSpPr>
        <p:spPr>
          <a:xfrm>
            <a:off x="10461798" y="4404157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i="1" dirty="0" err="1">
                <a:solidFill>
                  <a:srgbClr val="FF0000"/>
                </a:solidFill>
              </a:rPr>
              <a:t>readonly</a:t>
            </a:r>
            <a:endParaRPr kumimoji="1" lang="ko-Kore-KR" alt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86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7B7DC20-2C63-6766-4CAC-19EDFB88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149" y="543202"/>
            <a:ext cx="4521200" cy="2311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BB3869-02E5-22B0-7F26-1D59AF8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7005A-AB0F-F9CD-BF7A-A57064FE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90"/>
            <a:ext cx="4821195" cy="46672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‘/update’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전달되었을 때 </a:t>
            </a:r>
            <a:r>
              <a:rPr kumimoji="1" lang="en-US" altLang="ko-KR" dirty="0" err="1"/>
              <a:t>update.blade.php</a:t>
            </a:r>
            <a:r>
              <a:rPr kumimoji="1" lang="ko-KR" altLang="en-US" dirty="0"/>
              <a:t> 파일이 실행되고 그 결과로 사용자가 수정한 내용이 반영되어 다음과 같은 결과 페이지가 나오도록 </a:t>
            </a:r>
            <a:r>
              <a:rPr kumimoji="1" lang="ko-KR" altLang="en-US" dirty="0" err="1"/>
              <a:t>하시오</a:t>
            </a:r>
            <a:r>
              <a:rPr kumimoji="1"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dirty="0"/>
              <a:t>Put</a:t>
            </a:r>
            <a:r>
              <a:rPr kumimoji="1" lang="ko-KR" altLang="en-US" dirty="0"/>
              <a:t> 방식으로 요청을 전달하기 위해서는 </a:t>
            </a:r>
            <a:r>
              <a:rPr kumimoji="1" lang="en-US" altLang="ko-KR" b="1" dirty="0"/>
              <a:t>@method</a:t>
            </a:r>
            <a:r>
              <a:rPr kumimoji="1" lang="ko-KR" altLang="en-US" b="1" dirty="0"/>
              <a:t> 블레이드 지시자</a:t>
            </a:r>
            <a:r>
              <a:rPr kumimoji="1" lang="ko-KR" altLang="en-US" dirty="0"/>
              <a:t>를 사용해야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r>
              <a:rPr kumimoji="1" lang="en-US" altLang="ko-KR" dirty="0"/>
              <a:t>@</a:t>
            </a:r>
            <a:r>
              <a:rPr kumimoji="1" lang="en-US" altLang="ko-KR" dirty="0" err="1"/>
              <a:t>csrf</a:t>
            </a:r>
            <a:r>
              <a:rPr kumimoji="1" lang="ko-KR" altLang="en-US" dirty="0"/>
              <a:t> 지시자도 필요함</a:t>
            </a:r>
            <a:endParaRPr kumimoji="1" lang="en-US" altLang="ko-KR" dirty="0"/>
          </a:p>
          <a:p>
            <a:pPr lvl="3">
              <a:lnSpc>
                <a:spcPct val="150000"/>
              </a:lnSpc>
            </a:pPr>
            <a:r>
              <a:rPr kumimoji="1" lang="en-US" altLang="ko-Kore-KR" dirty="0"/>
              <a:t>&lt;form method=“post” … &gt; @method(“put”) …. &lt;/form&gt;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164CC-E447-9DD6-2F16-3D4A0A1E1E9F}"/>
              </a:ext>
            </a:extLst>
          </p:cNvPr>
          <p:cNvSpPr txBox="1"/>
          <p:nvPr/>
        </p:nvSpPr>
        <p:spPr>
          <a:xfrm>
            <a:off x="9040771" y="1137312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i="1" dirty="0" err="1">
                <a:solidFill>
                  <a:srgbClr val="FF0000"/>
                </a:solidFill>
              </a:rPr>
              <a:t>readonly</a:t>
            </a:r>
            <a:endParaRPr kumimoji="1" lang="ko-Kore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F1E71-42BE-930E-5EF1-565DE74BD3DA}"/>
              </a:ext>
            </a:extLst>
          </p:cNvPr>
          <p:cNvSpPr txBox="1"/>
          <p:nvPr/>
        </p:nvSpPr>
        <p:spPr>
          <a:xfrm>
            <a:off x="10325874" y="1155310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i="1" dirty="0" err="1">
                <a:solidFill>
                  <a:srgbClr val="FF0000"/>
                </a:solidFill>
              </a:rPr>
              <a:t>readonly</a:t>
            </a:r>
            <a:endParaRPr kumimoji="1" lang="ko-Kore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769D6-DDDD-F69F-806B-5FC316A646A3}"/>
              </a:ext>
            </a:extLst>
          </p:cNvPr>
          <p:cNvSpPr txBox="1"/>
          <p:nvPr/>
        </p:nvSpPr>
        <p:spPr>
          <a:xfrm>
            <a:off x="838200" y="6308209"/>
            <a:ext cx="78238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0070C0"/>
                </a:solidFill>
              </a:rPr>
              <a:t>Form</a:t>
            </a:r>
            <a:r>
              <a:rPr kumimoji="1" lang="ko-KR" altLang="en-US" i="1" dirty="0">
                <a:solidFill>
                  <a:srgbClr val="0070C0"/>
                </a:solidFill>
              </a:rPr>
              <a:t>을 이용해서는 </a:t>
            </a:r>
            <a:r>
              <a:rPr kumimoji="1" lang="en-US" altLang="ko-KR" i="1" dirty="0">
                <a:solidFill>
                  <a:srgbClr val="0070C0"/>
                </a:solidFill>
              </a:rPr>
              <a:t>get</a:t>
            </a:r>
            <a:r>
              <a:rPr kumimoji="1" lang="ko-KR" altLang="en-US" i="1" dirty="0">
                <a:solidFill>
                  <a:srgbClr val="0070C0"/>
                </a:solidFill>
              </a:rPr>
              <a:t> 또는 </a:t>
            </a:r>
            <a:r>
              <a:rPr kumimoji="1" lang="en-US" altLang="ko-KR" i="1" dirty="0">
                <a:solidFill>
                  <a:srgbClr val="0070C0"/>
                </a:solidFill>
              </a:rPr>
              <a:t>post</a:t>
            </a:r>
            <a:r>
              <a:rPr kumimoji="1" lang="ko-KR" altLang="en-US" i="1" dirty="0">
                <a:solidFill>
                  <a:srgbClr val="0070C0"/>
                </a:solidFill>
              </a:rPr>
              <a:t> 방식으로만 요청을 </a:t>
            </a:r>
            <a:r>
              <a:rPr kumimoji="1" lang="ko-KR" altLang="en-US" i="1" dirty="0" err="1">
                <a:solidFill>
                  <a:srgbClr val="0070C0"/>
                </a:solidFill>
              </a:rPr>
              <a:t>백엔드로</a:t>
            </a:r>
            <a:r>
              <a:rPr kumimoji="1" lang="ko-KR" altLang="en-US" i="1" dirty="0">
                <a:solidFill>
                  <a:srgbClr val="0070C0"/>
                </a:solidFill>
              </a:rPr>
              <a:t> 보낼 수 있다</a:t>
            </a:r>
            <a:r>
              <a:rPr kumimoji="1" lang="en-US" altLang="ko-KR" i="1" dirty="0">
                <a:solidFill>
                  <a:srgbClr val="0070C0"/>
                </a:solidFill>
              </a:rPr>
              <a:t>.</a:t>
            </a:r>
            <a:r>
              <a:rPr kumimoji="1" lang="ko-KR" altLang="en-US" i="1" dirty="0">
                <a:solidFill>
                  <a:srgbClr val="0070C0"/>
                </a:solidFill>
              </a:rPr>
              <a:t> </a:t>
            </a:r>
            <a:endParaRPr kumimoji="1" lang="ko-Kore-KR" altLang="en-US" i="1" dirty="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2F2995-891B-0016-929C-DE519FDB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77" y="3228855"/>
            <a:ext cx="5041900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4B6988CD-448C-FA50-A36D-BBC4E1264A8D}"/>
              </a:ext>
            </a:extLst>
          </p:cNvPr>
          <p:cNvSpPr/>
          <p:nvPr/>
        </p:nvSpPr>
        <p:spPr>
          <a:xfrm>
            <a:off x="8328454" y="2970894"/>
            <a:ext cx="333632" cy="1961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7912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3869-02E5-22B0-7F26-1D59AF8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7005A-AB0F-F9CD-BF7A-A57064FE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‘/remove’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get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전달되었을 때 </a:t>
            </a:r>
            <a:r>
              <a:rPr kumimoji="1" lang="en-US" altLang="ko-KR" dirty="0" err="1"/>
              <a:t>remove_form.blade.php</a:t>
            </a:r>
            <a:r>
              <a:rPr kumimoji="1" lang="ko-KR" altLang="en-US" dirty="0"/>
              <a:t> 파일이 실행되고 그 결과로 생성된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이 웹 브라우저로 전달되어 다음과 같은 웹페이지가 나오도록 </a:t>
            </a:r>
            <a:r>
              <a:rPr kumimoji="1" lang="ko-KR" altLang="en-US" dirty="0" err="1"/>
              <a:t>하시오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28F759-3ABB-9ACA-4411-9B80083A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48" y="3370263"/>
            <a:ext cx="4140200" cy="2806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007D57-85FC-43CD-8F16-D1FDBAB3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31" y="1782376"/>
            <a:ext cx="4102100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9737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3869-02E5-22B0-7F26-1D59AF8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7005A-AB0F-F9CD-BF7A-A57064FE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‘/remove’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delete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전달되었을 때 </a:t>
            </a:r>
            <a:r>
              <a:rPr kumimoji="1" lang="en-US" altLang="ko-KR" dirty="0" err="1"/>
              <a:t>remove.blade.php</a:t>
            </a:r>
            <a:r>
              <a:rPr kumimoji="1" lang="ko-KR" altLang="en-US" dirty="0"/>
              <a:t> 파일이 실행되고 그 결과로 생성된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이 웹 브라우저로 전달되어 다음과 같은 웹페이지가 나오도록 </a:t>
            </a:r>
            <a:r>
              <a:rPr kumimoji="1" lang="ko-KR" altLang="en-US" dirty="0" err="1"/>
              <a:t>하시오</a:t>
            </a:r>
            <a:r>
              <a:rPr kumimoji="1"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dirty="0"/>
              <a:t>@method </a:t>
            </a:r>
            <a:r>
              <a:rPr kumimoji="1" lang="ko-KR" altLang="en-US" dirty="0"/>
              <a:t>지시자 사용 필요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en-US" altLang="ko-KR" dirty="0"/>
              <a:t>@</a:t>
            </a:r>
            <a:r>
              <a:rPr kumimoji="1" lang="en-US" altLang="ko-KR" dirty="0" err="1"/>
              <a:t>csrf</a:t>
            </a:r>
            <a:r>
              <a:rPr kumimoji="1" lang="ko-KR" altLang="en-US" dirty="0"/>
              <a:t> 지시자 사용 필요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38B612-FAA4-2577-1837-C3BD579E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65" y="1937823"/>
            <a:ext cx="4064000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201AD3-039B-A1CF-2DD1-5E36B8EF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65" y="3586485"/>
            <a:ext cx="3873500" cy="189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5F88747B-F109-7D66-7959-8D174BECF012}"/>
              </a:ext>
            </a:extLst>
          </p:cNvPr>
          <p:cNvSpPr/>
          <p:nvPr/>
        </p:nvSpPr>
        <p:spPr>
          <a:xfrm>
            <a:off x="8137874" y="3116279"/>
            <a:ext cx="457200" cy="439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7133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A8DF-38CD-CB30-83ED-E484CBB8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2460E4-F980-6F30-1AF6-FEF0AF263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573" y="2901950"/>
            <a:ext cx="4229100" cy="1054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D7BB47-55E6-B32C-EEB0-B2A0F0E71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27" y="2901950"/>
            <a:ext cx="4368800" cy="195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552A0B1F-A5F6-6CB2-2B5A-8E4A02A8B98B}"/>
              </a:ext>
            </a:extLst>
          </p:cNvPr>
          <p:cNvSpPr/>
          <p:nvPr/>
        </p:nvSpPr>
        <p:spPr>
          <a:xfrm>
            <a:off x="5659395" y="3262184"/>
            <a:ext cx="436605" cy="444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5258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CA9435-832F-FC15-91B6-DFD959B6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ore-KR" dirty="0"/>
              <a:t>Thank you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FE9FD-2282-43E9-AA0D-B746DDED5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0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B800-5B5B-0B25-9AF1-3EF5B641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학기말</a:t>
            </a:r>
            <a:r>
              <a:rPr kumimoji="1" lang="ko-KR" altLang="en-US" dirty="0"/>
              <a:t> 프로젝트 공지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8D689-1BD8-B463-0E18-C96BE328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667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주제 예시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중고차 거래를 위한 웹 애플리케이션 </a:t>
            </a:r>
            <a:r>
              <a:rPr kumimoji="1" lang="en-US" altLang="ko-KR" dirty="0"/>
              <a:t>(</a:t>
            </a:r>
            <a:r>
              <a:rPr kumimoji="1" lang="ko-KR" altLang="en-US" dirty="0"/>
              <a:t>웹 사이트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ko-KR" altLang="en-US" dirty="0"/>
              <a:t>중고차 등록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매매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관심 중고차 등록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가격대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브랜드 </a:t>
            </a:r>
            <a:r>
              <a:rPr kumimoji="1" lang="en-US" altLang="ko-KR" dirty="0"/>
              <a:t>..</a:t>
            </a:r>
          </a:p>
          <a:p>
            <a:pPr lvl="2"/>
            <a:r>
              <a:rPr kumimoji="1" lang="ko-KR" altLang="en-US" dirty="0" err="1"/>
              <a:t>알림기능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동회회</a:t>
            </a:r>
            <a:r>
              <a:rPr kumimoji="1" lang="ko-KR" altLang="en-US" dirty="0"/>
              <a:t> 운영을 위한 웹 애플리케이션 </a:t>
            </a:r>
            <a:r>
              <a:rPr kumimoji="1" lang="en-US" altLang="ko-KR" dirty="0"/>
              <a:t>(</a:t>
            </a:r>
            <a:r>
              <a:rPr kumimoji="1" lang="ko-KR" altLang="en-US" dirty="0"/>
              <a:t>웹 사이트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ko-KR" altLang="en-US" dirty="0"/>
              <a:t>자전거 동호회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게시글 등록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자전거 여행</a:t>
            </a:r>
            <a:r>
              <a:rPr kumimoji="1" lang="en-US" altLang="ko-KR" dirty="0"/>
              <a:t>?</a:t>
            </a:r>
            <a:r>
              <a:rPr kumimoji="1" lang="ko-KR" altLang="en-US" dirty="0"/>
              <a:t> 참가자 모집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자전거 여행 신청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여행 코스 공유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일정 공유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일정 등록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준비물 공지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사진 업로드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자전거 여행 코스 구글 </a:t>
            </a:r>
            <a:r>
              <a:rPr kumimoji="1" lang="ko-KR" altLang="en-US" dirty="0" err="1"/>
              <a:t>맵에</a:t>
            </a:r>
            <a:r>
              <a:rPr kumimoji="1" lang="ko-KR" altLang="en-US" dirty="0"/>
              <a:t> 보여주기  </a:t>
            </a:r>
            <a:r>
              <a:rPr kumimoji="1"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9083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3110CF-9079-8DEE-203C-E6E414C06224}"/>
              </a:ext>
            </a:extLst>
          </p:cNvPr>
          <p:cNvGrpSpPr/>
          <p:nvPr/>
        </p:nvGrpSpPr>
        <p:grpSpPr>
          <a:xfrm>
            <a:off x="6430402" y="310150"/>
            <a:ext cx="3258355" cy="4261263"/>
            <a:chOff x="6868342" y="558772"/>
            <a:chExt cx="4409414" cy="57666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21EA87-74A5-D2DE-5EA5-837DA1D5E392}"/>
                </a:ext>
              </a:extLst>
            </p:cNvPr>
            <p:cNvSpPr txBox="1"/>
            <p:nvPr/>
          </p:nvSpPr>
          <p:spPr>
            <a:xfrm>
              <a:off x="6868342" y="558772"/>
              <a:ext cx="4409414" cy="874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Web Server</a:t>
              </a:r>
              <a:br>
                <a:rPr lang="en-US" altLang="ko-KR" dirty="0"/>
              </a:br>
              <a:r>
                <a:rPr lang="en-US" altLang="ko-KR" dirty="0"/>
                <a:t>(Laravel Framework </a:t>
              </a:r>
              <a:r>
                <a:rPr lang="ko-KR" altLang="en-US" dirty="0"/>
                <a:t>내장서버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715BEA0-F6D0-A7B1-F623-D13DC8EF0D3E}"/>
                </a:ext>
              </a:extLst>
            </p:cNvPr>
            <p:cNvSpPr/>
            <p:nvPr/>
          </p:nvSpPr>
          <p:spPr>
            <a:xfrm>
              <a:off x="6960128" y="1527143"/>
              <a:ext cx="4317476" cy="47982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846CD42-16DD-81AF-4E28-7D3FEB68AF07}"/>
              </a:ext>
            </a:extLst>
          </p:cNvPr>
          <p:cNvCxnSpPr>
            <a:cxnSpLocks/>
          </p:cNvCxnSpPr>
          <p:nvPr/>
        </p:nvCxnSpPr>
        <p:spPr>
          <a:xfrm>
            <a:off x="5219308" y="848412"/>
            <a:ext cx="0" cy="5806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246C1B-9FCD-3E93-2E6A-61F5B7E87734}"/>
              </a:ext>
            </a:extLst>
          </p:cNvPr>
          <p:cNvSpPr txBox="1"/>
          <p:nvPr/>
        </p:nvSpPr>
        <p:spPr>
          <a:xfrm>
            <a:off x="4742001" y="358739"/>
            <a:ext cx="95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인터넷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6DC20-1FB4-7E31-7121-DABE2CEF7C03}"/>
              </a:ext>
            </a:extLst>
          </p:cNvPr>
          <p:cNvSpPr txBox="1"/>
          <p:nvPr/>
        </p:nvSpPr>
        <p:spPr>
          <a:xfrm>
            <a:off x="10815703" y="65989"/>
            <a:ext cx="1297747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</a:t>
            </a:r>
          </a:p>
          <a:p>
            <a:pPr algn="ctr"/>
            <a:r>
              <a:rPr lang="en-US" altLang="ko-KR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WebSphere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JEUS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0006CD-0672-84D2-2574-D34018FE5791}"/>
              </a:ext>
            </a:extLst>
          </p:cNvPr>
          <p:cNvGrpSpPr/>
          <p:nvPr/>
        </p:nvGrpSpPr>
        <p:grpSpPr>
          <a:xfrm>
            <a:off x="566982" y="310150"/>
            <a:ext cx="11625020" cy="6337898"/>
            <a:chOff x="1096656" y="306848"/>
            <a:chExt cx="15190847" cy="82819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A21F5C-A5F2-CF76-9B86-80BA96162ADB}"/>
                </a:ext>
              </a:extLst>
            </p:cNvPr>
            <p:cNvSpPr txBox="1"/>
            <p:nvPr/>
          </p:nvSpPr>
          <p:spPr>
            <a:xfrm>
              <a:off x="1827987" y="306848"/>
              <a:ext cx="2713488" cy="84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Web Client</a:t>
              </a:r>
              <a:br>
                <a:rPr lang="en-US" altLang="ko-KR" dirty="0"/>
              </a:br>
              <a:r>
                <a:rPr lang="en-US" altLang="ko-KR" dirty="0"/>
                <a:t>(Web Browser)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2617C84-7548-7533-DC64-54FE7F2DBCA7}"/>
                </a:ext>
              </a:extLst>
            </p:cNvPr>
            <p:cNvSpPr/>
            <p:nvPr/>
          </p:nvSpPr>
          <p:spPr>
            <a:xfrm>
              <a:off x="1096656" y="1241925"/>
              <a:ext cx="4317476" cy="479824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87F9AB-CAD6-CF34-25A6-167ECA30D052}"/>
                </a:ext>
              </a:extLst>
            </p:cNvPr>
            <p:cNvSpPr txBox="1"/>
            <p:nvPr/>
          </p:nvSpPr>
          <p:spPr>
            <a:xfrm>
              <a:off x="7884531" y="6183247"/>
              <a:ext cx="8402972" cy="209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1.  HTTP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요청에 따라 그 요청을 처리할 비즈니스 로직을 연결 </a:t>
              </a:r>
              <a:r>
                <a:rPr lang="en-US" altLang="ko-KR" sz="1400" dirty="0">
                  <a:solidFill>
                    <a:srgbClr val="FF0000"/>
                  </a:solidFill>
                </a:rPr>
                <a:t>(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라우팅 </a:t>
              </a:r>
              <a:r>
                <a:rPr lang="en-US" altLang="ko-KR" sz="1400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400" dirty="0"/>
                <a:t>      ex) app/routers/</a:t>
              </a:r>
              <a:r>
                <a:rPr lang="en-US" altLang="ko-KR" sz="1400" dirty="0" err="1"/>
                <a:t>web.php</a:t>
              </a:r>
              <a:endParaRPr lang="en-US" altLang="ko-KR" sz="1400" dirty="0"/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2. 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비즈니스 로직 처리 </a:t>
              </a:r>
              <a:r>
                <a:rPr lang="en-US" altLang="ko-KR" sz="1400" dirty="0">
                  <a:solidFill>
                    <a:srgbClr val="FF0000"/>
                  </a:solidFill>
                </a:rPr>
                <a:t>(Controller</a:t>
              </a:r>
              <a:r>
                <a:rPr lang="ko-KR" altLang="en-US" sz="1400" dirty="0">
                  <a:solidFill>
                    <a:srgbClr val="FF0000"/>
                  </a:solidFill>
                </a:rPr>
                <a:t>와 </a:t>
              </a:r>
              <a:r>
                <a:rPr lang="en-US" altLang="ko-KR" sz="1400" dirty="0">
                  <a:solidFill>
                    <a:srgbClr val="FF0000"/>
                  </a:solidFill>
                </a:rPr>
                <a:t>Service)</a:t>
              </a:r>
            </a:p>
            <a:p>
              <a:r>
                <a:rPr lang="en-US" altLang="ko-KR" sz="1400" dirty="0"/>
                <a:t>      DB</a:t>
              </a:r>
              <a:r>
                <a:rPr lang="ko-KR" altLang="en-US" sz="1400" dirty="0"/>
                <a:t>에 접근 </a:t>
              </a:r>
              <a:r>
                <a:rPr lang="en-US" altLang="ko-KR" sz="1400" dirty="0"/>
                <a:t>: Eloquent ORM Framework , </a:t>
              </a:r>
              <a:r>
                <a:rPr lang="en-US" altLang="ko-KR" sz="1400" dirty="0" err="1"/>
                <a:t>QueryBuilder</a:t>
              </a:r>
              <a:endParaRPr lang="en-US" altLang="ko-KR" sz="1400" dirty="0"/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3.  View</a:t>
              </a:r>
            </a:p>
            <a:p>
              <a:r>
                <a:rPr lang="en-US" altLang="ko-KR" sz="1400" dirty="0"/>
                <a:t>      Blade Template Engine</a:t>
              </a:r>
              <a:r>
                <a:rPr lang="ko-KR" altLang="en-US" sz="1400" dirty="0"/>
                <a:t>을 사용 </a:t>
              </a:r>
              <a:r>
                <a:rPr lang="en-US" altLang="ko-KR" sz="1400" dirty="0"/>
                <a:t>(HTML </a:t>
              </a:r>
              <a:r>
                <a:rPr lang="ko-KR" altLang="en-US" sz="1400" dirty="0"/>
                <a:t>생성</a:t>
              </a:r>
              <a:r>
                <a:rPr lang="en-US" altLang="ko-KR" sz="1400" dirty="0"/>
                <a:t>, HTML</a:t>
              </a:r>
              <a:r>
                <a:rPr lang="ko-KR" altLang="en-US" sz="1400" dirty="0"/>
                <a:t>안 </a:t>
              </a:r>
              <a:r>
                <a:rPr lang="en-US" altLang="ko-KR" sz="1400" dirty="0"/>
                <a:t>JS</a:t>
              </a:r>
              <a:r>
                <a:rPr lang="ko-KR" altLang="en-US" sz="1400" dirty="0"/>
                <a:t>코드 포함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	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1B055F-2ADF-E918-5DF0-E80A05AE57CA}"/>
                </a:ext>
              </a:extLst>
            </p:cNvPr>
            <p:cNvSpPr txBox="1"/>
            <p:nvPr/>
          </p:nvSpPr>
          <p:spPr>
            <a:xfrm>
              <a:off x="1827987" y="6718664"/>
              <a:ext cx="2713488" cy="84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Web Client</a:t>
              </a:r>
              <a:br>
                <a:rPr lang="en-US" altLang="ko-KR" dirty="0"/>
              </a:br>
              <a:r>
                <a:rPr lang="en-US" altLang="ko-KR" dirty="0"/>
                <a:t>(Web Browser)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F69FF5-0978-1762-6211-7B8D83DEA449}"/>
                </a:ext>
              </a:extLst>
            </p:cNvPr>
            <p:cNvSpPr txBox="1"/>
            <p:nvPr/>
          </p:nvSpPr>
          <p:spPr>
            <a:xfrm>
              <a:off x="1848950" y="7744231"/>
              <a:ext cx="2713488" cy="84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Web Client</a:t>
              </a:r>
              <a:br>
                <a:rPr lang="en-US" altLang="ko-KR" dirty="0"/>
              </a:br>
              <a:r>
                <a:rPr lang="en-US" altLang="ko-KR" dirty="0"/>
                <a:t>(Web Browser)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190EB4-435E-2036-DB7D-A1160877F940}"/>
                </a:ext>
              </a:extLst>
            </p:cNvPr>
            <p:cNvSpPr txBox="1"/>
            <p:nvPr/>
          </p:nvSpPr>
          <p:spPr>
            <a:xfrm>
              <a:off x="9091857" y="1759800"/>
              <a:ext cx="1771461" cy="4826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Session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05DE8A-1556-A6C1-B3D7-92433F4F1D5A}"/>
                </a:ext>
              </a:extLst>
            </p:cNvPr>
            <p:cNvSpPr txBox="1"/>
            <p:nvPr/>
          </p:nvSpPr>
          <p:spPr>
            <a:xfrm>
              <a:off x="9091857" y="2518986"/>
              <a:ext cx="1771461" cy="4826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Session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74A9-67DF-4120-84B9-632429F3CA60}"/>
                </a:ext>
              </a:extLst>
            </p:cNvPr>
            <p:cNvSpPr txBox="1"/>
            <p:nvPr/>
          </p:nvSpPr>
          <p:spPr>
            <a:xfrm>
              <a:off x="9091857" y="3363571"/>
              <a:ext cx="1771461" cy="4826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Session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50715F-4A1B-4DC5-6B2A-F18E4EE09BFD}"/>
                </a:ext>
              </a:extLst>
            </p:cNvPr>
            <p:cNvSpPr txBox="1"/>
            <p:nvPr/>
          </p:nvSpPr>
          <p:spPr>
            <a:xfrm>
              <a:off x="9091856" y="4170135"/>
              <a:ext cx="1771461" cy="4826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Session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0E30A6-4E6E-ACA2-6015-BF55027664FC}"/>
                </a:ext>
              </a:extLst>
            </p:cNvPr>
            <p:cNvSpPr txBox="1"/>
            <p:nvPr/>
          </p:nvSpPr>
          <p:spPr>
            <a:xfrm>
              <a:off x="9091856" y="4900302"/>
              <a:ext cx="1771461" cy="4826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Session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F365A-50D4-F718-3E76-9B2B0CA7D5A3}"/>
                </a:ext>
              </a:extLst>
            </p:cNvPr>
            <p:cNvSpPr txBox="1"/>
            <p:nvPr/>
          </p:nvSpPr>
          <p:spPr>
            <a:xfrm>
              <a:off x="1848951" y="6055063"/>
              <a:ext cx="2713488" cy="482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…..</a:t>
              </a:r>
              <a:endParaRPr lang="ko-KR" altLang="en-US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BA0590F-9D94-76C1-7F56-D3A95FA3CBD2}"/>
              </a:ext>
            </a:extLst>
          </p:cNvPr>
          <p:cNvCxnSpPr/>
          <p:nvPr/>
        </p:nvCxnSpPr>
        <p:spPr>
          <a:xfrm>
            <a:off x="4446310" y="2403835"/>
            <a:ext cx="15459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F2C70B-8608-3019-CC71-7B0DDEAE1F83}"/>
              </a:ext>
            </a:extLst>
          </p:cNvPr>
          <p:cNvCxnSpPr/>
          <p:nvPr/>
        </p:nvCxnSpPr>
        <p:spPr>
          <a:xfrm flipH="1">
            <a:off x="4446310" y="3714162"/>
            <a:ext cx="15459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42998C-5DE6-D2FA-9B82-8B0F4EC6D400}"/>
              </a:ext>
            </a:extLst>
          </p:cNvPr>
          <p:cNvSpPr txBox="1"/>
          <p:nvPr/>
        </p:nvSpPr>
        <p:spPr>
          <a:xfrm>
            <a:off x="9688645" y="2187687"/>
            <a:ext cx="259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서버단</a:t>
            </a:r>
            <a:r>
              <a:rPr lang="ko-KR" altLang="en-US" sz="1200" dirty="0"/>
              <a:t> 모듈 구현에 현업에서 </a:t>
            </a:r>
            <a:br>
              <a:rPr lang="en-US" altLang="ko-KR" sz="1200" dirty="0"/>
            </a:br>
            <a:r>
              <a:rPr lang="ko-KR" altLang="en-US" sz="1200" dirty="0"/>
              <a:t>가장 많이 사용되는 디자인 패턴인 </a:t>
            </a:r>
            <a:r>
              <a:rPr lang="en-US" altLang="ko-KR" sz="1200" dirty="0">
                <a:highlight>
                  <a:srgbClr val="FFFF00"/>
                </a:highlight>
              </a:rPr>
              <a:t>MVC</a:t>
            </a:r>
            <a:r>
              <a:rPr lang="ko-KR" altLang="en-US" sz="1200" dirty="0"/>
              <a:t>를 적용해 구현</a:t>
            </a:r>
          </a:p>
        </p:txBody>
      </p:sp>
    </p:spTree>
    <p:extLst>
      <p:ext uri="{BB962C8B-B14F-4D97-AF65-F5344CB8AC3E}">
        <p14:creationId xmlns:p14="http://schemas.microsoft.com/office/powerpoint/2010/main" val="62594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7435-332D-6959-D244-C3B1F7B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(Laravel) </a:t>
            </a:r>
            <a:r>
              <a:rPr kumimoji="1" lang="ko-KR" altLang="en-US" dirty="0"/>
              <a:t>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B333D-8B0D-97D8-F019-1F01EE9E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웹 애플리케이션 개발을 위한 프레임워크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웹 프레임워크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web framework, WF)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또는 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웹 애플리케이션 프레임워크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web application framework, WAF)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동적인 웹 페이지나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웹 애플리케이션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웹 서비스 개발 보조용으로 만들어지는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애플리케이션 프레임워크"/>
              </a:rPr>
              <a:t>애플리케이션 프레임워크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일종이다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웹 페이지를 개발하는 과정에서 겪는 어려움을 줄이는 것이 주 목적으로 통상 데이터베이스 연동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템플릿 형태의 표준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세션 관리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코드 재사용 등의 기능을 포함하고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1"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프레임워크</a:t>
            </a:r>
            <a:r>
              <a:rPr kumimoji="1" lang="ko-KR" altLang="en-US" dirty="0"/>
              <a:t>란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소프트웨어 어플리케이션이나 솔루션의 개발을 수월하게 하기 위해 소프트웨어의 구체적 기능들에 해당하는 부분의 설계와 구현을 재사용 가능하도록 </a:t>
            </a:r>
            <a:r>
              <a:rPr kumimoji="1" lang="ko-KR" altLang="en-US" dirty="0" err="1"/>
              <a:t>협업화된</a:t>
            </a:r>
            <a:r>
              <a:rPr kumimoji="1" lang="ko-KR" altLang="en-US" dirty="0"/>
              <a:t> 형태로 제공하는 소프트웨어 환경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981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7435-332D-6959-D244-C3B1F7B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(Laravel) </a:t>
            </a:r>
            <a:r>
              <a:rPr kumimoji="1" lang="ko-KR" altLang="en-US" dirty="0"/>
              <a:t>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B333D-8B0D-97D8-F019-1F01EE9E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프레임워크</a:t>
            </a:r>
            <a:r>
              <a:rPr kumimoji="1" lang="ko-KR" altLang="en-US" dirty="0"/>
              <a:t> 아키텍처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모델</a:t>
            </a:r>
            <a:r>
              <a:rPr kumimoji="1" lang="en-US" altLang="ko-KR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-</a:t>
            </a:r>
            <a:r>
              <a:rPr kumimoji="1"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뷰</a:t>
            </a:r>
            <a:r>
              <a:rPr kumimoji="1" lang="en-US" altLang="ko-KR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-</a:t>
            </a:r>
            <a:r>
              <a:rPr kumimoji="1"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컨트롤러</a:t>
            </a:r>
            <a:r>
              <a:rPr kumimoji="1" lang="en-US" altLang="ko-KR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(MVC)</a:t>
            </a:r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수많은 프레임워크들은 </a:t>
            </a:r>
            <a:r>
              <a:rPr kumimoji="1" lang="en" altLang="ko-Kore-KR" dirty="0"/>
              <a:t>MVC </a:t>
            </a:r>
            <a:r>
              <a:rPr kumimoji="1" lang="ko-KR" altLang="en-US" dirty="0"/>
              <a:t>아키텍처 패턴을 따라 사용자 인터페이스로부터 비즈니스 규칙과 데이터 모델을 분리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3</a:t>
            </a:r>
            <a:r>
              <a:rPr kumimoji="1" lang="ko-KR" altLang="en-US" dirty="0"/>
              <a:t>층</a:t>
            </a:r>
            <a:r>
              <a:rPr kumimoji="1" lang="en-US" altLang="ko-KR" dirty="0"/>
              <a:t>(3-tier)</a:t>
            </a:r>
            <a:r>
              <a:rPr kumimoji="1" lang="ko-KR" altLang="en-US" dirty="0"/>
              <a:t> 구조 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en-US" altLang="ko-KR" dirty="0"/>
              <a:t>3</a:t>
            </a:r>
            <a:r>
              <a:rPr kumimoji="1" lang="ko-KR" altLang="en-US" dirty="0"/>
              <a:t>층 구조에서 애플리케이션은 </a:t>
            </a:r>
            <a:r>
              <a:rPr kumimoji="1"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물리적인 층으로 구성</a:t>
            </a:r>
            <a:r>
              <a:rPr kumimoji="1" lang="ko-KR" altLang="en-US" dirty="0"/>
              <a:t>된다</a:t>
            </a:r>
            <a:r>
              <a:rPr kumimoji="1" lang="en-US" altLang="ko-KR" dirty="0"/>
              <a:t>: </a:t>
            </a:r>
            <a:r>
              <a:rPr kumimoji="1" lang="ko-KR" altLang="en-US" dirty="0"/>
              <a:t>클라이언트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애플리케이션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데이터베이스</a:t>
            </a:r>
            <a:r>
              <a:rPr kumimoji="1" lang="en-US" altLang="ko-KR" dirty="0"/>
              <a:t>. </a:t>
            </a:r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데이터베이스는 일반적으로 </a:t>
            </a:r>
            <a:r>
              <a:rPr kumimoji="1" lang="en" altLang="ko-Kore-KR" dirty="0"/>
              <a:t>RDBMS(</a:t>
            </a:r>
            <a:r>
              <a:rPr kumimoji="1" lang="ko-KR" altLang="en-US" dirty="0"/>
              <a:t>관계형 데이터베이스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 </a:t>
            </a:r>
            <a:br>
              <a:rPr kumimoji="1" lang="en-US" altLang="ko-KR" dirty="0"/>
            </a:br>
            <a:r>
              <a:rPr kumimoji="1" lang="ko-KR" altLang="en-US" dirty="0"/>
              <a:t>애플리케이션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백엔드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</a:t>
            </a:r>
            <a:r>
              <a:rPr kumimoji="1"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비즈니스 로직을 포함</a:t>
            </a:r>
            <a:r>
              <a:rPr kumimoji="1" lang="ko-KR" altLang="en-US" dirty="0"/>
              <a:t>하고 있으며</a:t>
            </a:r>
            <a:r>
              <a:rPr kumimoji="1" lang="en-US" altLang="ko-KR" dirty="0"/>
              <a:t>, </a:t>
            </a:r>
            <a:r>
              <a:rPr kumimoji="1"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서버를 </a:t>
            </a:r>
            <a:r>
              <a:rPr kumimoji="1"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구동</a:t>
            </a:r>
            <a:r>
              <a:rPr kumimoji="1" lang="ko-KR" altLang="en-US" dirty="0" err="1"/>
              <a:t>시킨</a:t>
            </a:r>
            <a:r>
              <a:rPr kumimoji="1" lang="ko-KR" altLang="en-US" dirty="0"/>
              <a:t> 다음 </a:t>
            </a:r>
            <a:r>
              <a:rPr kumimoji="1" lang="en" altLang="ko-Kore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kumimoji="1"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사용하여 클라이언트</a:t>
            </a:r>
            <a:r>
              <a:rPr kumimoji="1"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브라우저</a:t>
            </a:r>
            <a:r>
              <a:rPr kumimoji="1"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kumimoji="1"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통신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  </a:t>
            </a:r>
            <a:r>
              <a:rPr kumimoji="1" lang="en-US" altLang="ko-KR" b="1" dirty="0">
                <a:solidFill>
                  <a:srgbClr val="00B0F0"/>
                </a:solidFill>
              </a:rPr>
              <a:t>=&gt; </a:t>
            </a:r>
            <a:r>
              <a:rPr kumimoji="1" lang="ko-KR" altLang="en-US" b="1" dirty="0">
                <a:solidFill>
                  <a:srgbClr val="00B0F0"/>
                </a:solidFill>
              </a:rPr>
              <a:t>서버 입장에서 클라이언트는 </a:t>
            </a:r>
            <a:r>
              <a:rPr kumimoji="1"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브라우저</a:t>
            </a:r>
            <a:endParaRPr kumimoji="1"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웹 애플리케이션의 클라이언트는 응용 계층에 의해 생성되는 </a:t>
            </a:r>
            <a:r>
              <a:rPr kumimoji="1" lang="en" altLang="ko-Kore-KR" dirty="0"/>
              <a:t>HTML</a:t>
            </a:r>
            <a:r>
              <a:rPr kumimoji="1" lang="ko-KR" altLang="en-US" dirty="0"/>
              <a:t>을 실행하는 웹 브라우저이다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451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7435-332D-6959-D244-C3B1F7B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(Laravel) </a:t>
            </a:r>
            <a:r>
              <a:rPr kumimoji="1" lang="ko-KR" altLang="en-US" dirty="0"/>
              <a:t>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B333D-8B0D-97D8-F019-1F01EE9E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489885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ko-Kore-KR" altLang="en-US" dirty="0"/>
              <a:t>백엔드</a:t>
            </a:r>
            <a:r>
              <a:rPr kumimoji="1" lang="en-US" altLang="ko-Kore-KR" dirty="0"/>
              <a:t>(back-end) vs </a:t>
            </a:r>
            <a:r>
              <a:rPr kumimoji="1" lang="ko-KR" altLang="en-US" dirty="0"/>
              <a:t>프론트 엔드</a:t>
            </a:r>
            <a:r>
              <a:rPr kumimoji="1" lang="en-US" altLang="ko-KR" dirty="0"/>
              <a:t>(front-end)</a:t>
            </a:r>
            <a:endParaRPr kumimoji="1" lang="en-US" altLang="ko-Kore-KR" dirty="0"/>
          </a:p>
          <a:p>
            <a:pPr lvl="1">
              <a:lnSpc>
                <a:spcPct val="170000"/>
              </a:lnSpc>
            </a:pPr>
            <a:r>
              <a:rPr lang="en" altLang="ko-Kore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Back-End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는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사용자와는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직접 대면하지는 않으나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 </a:t>
            </a:r>
            <a:r>
              <a:rPr lang="en" altLang="ko-Kore-KR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  <a:hlinkClick r:id="rId2"/>
              </a:rPr>
              <a:t>Front-End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프로그램과 연동하여 기술적인 기능을 하는 프로그램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</a:p>
          <a:p>
            <a:pPr lvl="1">
              <a:lnSpc>
                <a:spcPct val="17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백 엔드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Back-end)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는 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없이 프로세스 형태로만 존재하는 반면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프런트 엔드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Front-end)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는 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UI(User-</a:t>
            </a:r>
            <a:r>
              <a:rPr lang="en" altLang="ko-Kore-KR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  <a:hlinkClick r:id="rId3"/>
              </a:rPr>
              <a:t>Interface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가지고 동작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</a:p>
          <a:p>
            <a:pPr lvl="1">
              <a:lnSpc>
                <a:spcPct val="17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프론트엔드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응용프로그램은 사용자들과 직접 상호작용을 하는 프로그램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</a:p>
          <a:p>
            <a:pPr lvl="1">
              <a:lnSpc>
                <a:spcPct val="17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백엔드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응용프로그램은 보통 요구되는 자원들에 가깝게 있거나 또는 요구되는 자원들과 교신할 수 있는 능력을 가지는 등을 통해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프론트엔드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서비스를 간접적으로 지원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</a:p>
          <a:p>
            <a:pPr lvl="1">
              <a:lnSpc>
                <a:spcPct val="17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프론트엔드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응용프로그램은 사용자와 직접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인터페이스할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수 있으며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요구된 데이터를 얻거나 요구된 서비스를 수행하기 위하여 원격지의 다른 컴퓨터에 위치한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백엔드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프로그램으로 요구를 전달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</a:p>
          <a:p>
            <a:pPr lvl="1">
              <a:lnSpc>
                <a:spcPct val="170000"/>
              </a:lnSpc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네이버 지식백과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744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7435-332D-6959-D244-C3B1F7B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(Laravel) </a:t>
            </a:r>
            <a:r>
              <a:rPr kumimoji="1" lang="ko-KR" altLang="en-US" dirty="0"/>
              <a:t>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B333D-8B0D-97D8-F019-1F01EE9E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510334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ko-Kore-KR" altLang="en-US" dirty="0"/>
              <a:t>라라벨과</a:t>
            </a:r>
            <a:r>
              <a:rPr kumimoji="1" lang="ko-KR" altLang="en-US" dirty="0"/>
              <a:t> 같은 </a:t>
            </a:r>
            <a:r>
              <a:rPr kumimoji="1" lang="ko-KR" altLang="en-US" dirty="0" err="1"/>
              <a:t>백엔드</a:t>
            </a:r>
            <a:r>
              <a:rPr kumimoji="1" lang="ko-KR" altLang="en-US" dirty="0"/>
              <a:t> 프레임워크로는 </a:t>
            </a:r>
            <a:endParaRPr kumimoji="1" lang="en-US" altLang="ko-KR" dirty="0"/>
          </a:p>
          <a:p>
            <a:pPr lvl="1">
              <a:lnSpc>
                <a:spcPct val="170000"/>
              </a:lnSpc>
            </a:pPr>
            <a:r>
              <a:rPr kumimoji="1" lang="en-US" altLang="ko-KR" dirty="0"/>
              <a:t>Spring Framework</a:t>
            </a:r>
          </a:p>
          <a:p>
            <a:pPr lvl="2">
              <a:lnSpc>
                <a:spcPct val="170000"/>
              </a:lnSpc>
            </a:pPr>
            <a:r>
              <a:rPr kumimoji="1" lang="ko-KR" altLang="en-US" dirty="0"/>
              <a:t>자바 기반의 애플리케이션 개발을 위한 프레임워크</a:t>
            </a:r>
            <a:endParaRPr kumimoji="1" lang="en-US" altLang="ko-KR" dirty="0"/>
          </a:p>
          <a:p>
            <a:pPr lvl="2">
              <a:lnSpc>
                <a:spcPct val="170000"/>
              </a:lnSpc>
            </a:pPr>
            <a:r>
              <a:rPr kumimoji="1" lang="ko-KR" altLang="en-US" dirty="0"/>
              <a:t>대한민국 전자정부 표준 프레임워크의 기반</a:t>
            </a:r>
            <a:endParaRPr kumimoji="1" lang="en-US" altLang="ko-KR" dirty="0"/>
          </a:p>
          <a:p>
            <a:pPr lvl="1">
              <a:lnSpc>
                <a:spcPct val="170000"/>
              </a:lnSpc>
            </a:pPr>
            <a:r>
              <a:rPr kumimoji="1" lang="en-US" altLang="ko-Kore-KR" dirty="0"/>
              <a:t>Node.js</a:t>
            </a:r>
          </a:p>
          <a:p>
            <a:pPr lvl="2">
              <a:lnSpc>
                <a:spcPct val="170000"/>
              </a:lnSpc>
            </a:pPr>
            <a:r>
              <a:rPr lang="en" altLang="ko-Kore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확장성 있는 네트워크 애플리케이션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특히 서버 사이드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개발에 사용되는 소프트웨어 플랫폼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70000"/>
              </a:lnSpc>
            </a:pPr>
            <a:r>
              <a:rPr kumimoji="1" lang="ko-KR" altLang="en-US" dirty="0"/>
              <a:t>자바스크립트 사용</a:t>
            </a:r>
            <a:endParaRPr kumimoji="1" lang="en-US" altLang="ko-Kore-KR" dirty="0"/>
          </a:p>
          <a:p>
            <a:pPr lvl="1">
              <a:lnSpc>
                <a:spcPct val="170000"/>
              </a:lnSpc>
            </a:pPr>
            <a:r>
              <a:rPr kumimoji="1" lang="en-US" altLang="ko-Kore-KR" dirty="0" err="1"/>
              <a:t>Express.js</a:t>
            </a:r>
            <a:endParaRPr kumimoji="1" lang="en-US" altLang="ko-Kore-KR" dirty="0"/>
          </a:p>
          <a:p>
            <a:pPr lvl="2">
              <a:lnSpc>
                <a:spcPct val="170000"/>
              </a:lnSpc>
            </a:pPr>
            <a:r>
              <a:rPr kumimoji="1" lang="en-US" altLang="ko-Kore-KR" dirty="0" err="1"/>
              <a:t>Express.js</a:t>
            </a:r>
            <a:r>
              <a:rPr kumimoji="1" lang="en-US" altLang="ko-Kore-KR" dirty="0"/>
              <a:t>, </a:t>
            </a:r>
            <a:r>
              <a:rPr kumimoji="1" lang="ko-KR" altLang="en-US" dirty="0"/>
              <a:t>또는 간단히 익스프레스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Express)</a:t>
            </a:r>
            <a:r>
              <a:rPr kumimoji="1" lang="ko-KR" altLang="en-US" dirty="0"/>
              <a:t>는 </a:t>
            </a:r>
            <a:r>
              <a:rPr kumimoji="1" lang="en-US" altLang="ko-Kore-KR" dirty="0"/>
              <a:t>Node.js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 웹 프레임워크의 하나</a:t>
            </a:r>
            <a:endParaRPr kumimoji="1" lang="en-US" altLang="ko-KR" dirty="0"/>
          </a:p>
          <a:p>
            <a:pPr lvl="2">
              <a:lnSpc>
                <a:spcPct val="170000"/>
              </a:lnSpc>
            </a:pPr>
            <a:r>
              <a:rPr lang="en" altLang="ko-Kore-KR" b="0" i="0" dirty="0">
                <a:effectLst/>
                <a:latin typeface="Arial" panose="020B0604020202020204" pitchFamily="34" charset="0"/>
              </a:rPr>
              <a:t>Node.js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사실상의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 표준 서버 프레임워크</a:t>
            </a:r>
            <a:endParaRPr kumimoji="1" lang="en-US" altLang="ko-Kore-KR" dirty="0"/>
          </a:p>
          <a:p>
            <a:pPr lvl="1">
              <a:lnSpc>
                <a:spcPct val="170000"/>
              </a:lnSpc>
            </a:pPr>
            <a:r>
              <a:rPr kumimoji="1" lang="en-US" altLang="ko-Kore-KR" dirty="0" err="1"/>
              <a:t>Next.js</a:t>
            </a:r>
            <a:endParaRPr kumimoji="1" lang="en-US" altLang="ko-Kore-KR" dirty="0"/>
          </a:p>
          <a:p>
            <a:pPr lvl="2">
              <a:lnSpc>
                <a:spcPct val="170000"/>
              </a:lnSpc>
            </a:pPr>
            <a:r>
              <a:rPr kumimoji="1" lang="en-US" altLang="ko-Kore-KR" dirty="0" err="1"/>
              <a:t>Next.js</a:t>
            </a:r>
            <a:r>
              <a:rPr kumimoji="1" lang="ko-KR" altLang="en-US" dirty="0"/>
              <a:t>는 서버 사이트 렌더링</a:t>
            </a:r>
            <a:r>
              <a:rPr kumimoji="1" lang="en-US" altLang="ko-KR" dirty="0"/>
              <a:t>, </a:t>
            </a:r>
            <a:r>
              <a:rPr kumimoji="1" lang="ko-KR" altLang="en-US" dirty="0"/>
              <a:t>정적 웹 페이지 생성 등 </a:t>
            </a:r>
            <a:r>
              <a:rPr kumimoji="1" lang="ko-KR" altLang="en-US" dirty="0" err="1"/>
              <a:t>리액트</a:t>
            </a:r>
            <a:r>
              <a:rPr kumimoji="1" lang="ko-KR" altLang="en-US" dirty="0"/>
              <a:t> 기반 웹 애플리케이션 기능들을 가능케 하는 </a:t>
            </a:r>
            <a:r>
              <a:rPr kumimoji="1" lang="en-US" altLang="ko-Kore-KR" dirty="0"/>
              <a:t>Node.js </a:t>
            </a:r>
            <a:r>
              <a:rPr kumimoji="1" lang="ko-KR" altLang="en-US" dirty="0"/>
              <a:t>위에서 </a:t>
            </a:r>
            <a:r>
              <a:rPr kumimoji="1" lang="ko-KR" altLang="en-US" dirty="0" err="1"/>
              <a:t>빌드된</a:t>
            </a:r>
            <a:r>
              <a:rPr kumimoji="1" lang="ko-KR" altLang="en-US" dirty="0"/>
              <a:t> 오픈 소스 웹 개발 프레임워크</a:t>
            </a:r>
            <a:endParaRPr kumimoji="1" lang="en-US" altLang="ko-Kore-KR" dirty="0"/>
          </a:p>
          <a:p>
            <a:pPr lvl="2">
              <a:lnSpc>
                <a:spcPct val="170000"/>
              </a:lnSpc>
            </a:pPr>
            <a:endParaRPr kumimoji="1" lang="ko-Kore-KR" altLang="en-US" dirty="0"/>
          </a:p>
          <a:p>
            <a:pPr lvl="2">
              <a:lnSpc>
                <a:spcPct val="170000"/>
              </a:lnSpc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968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2757</Words>
  <Application>Microsoft Office PowerPoint</Application>
  <PresentationFormat>와이드스크린</PresentationFormat>
  <Paragraphs>333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-apple-system</vt:lpstr>
      <vt:lpstr>나눔고딕</vt:lpstr>
      <vt:lpstr>Dotum</vt:lpstr>
      <vt:lpstr>Arial</vt:lpstr>
      <vt:lpstr>Calibri</vt:lpstr>
      <vt:lpstr>Calibri Light</vt:lpstr>
      <vt:lpstr>Consolas</vt:lpstr>
      <vt:lpstr>Fira Code</vt:lpstr>
      <vt:lpstr>Office 테마</vt:lpstr>
      <vt:lpstr>웹프로그래밍(I)</vt:lpstr>
      <vt:lpstr>학기말 프로젝트 공지 </vt:lpstr>
      <vt:lpstr>학기말 프로젝트 공지 </vt:lpstr>
      <vt:lpstr>학기말 프로젝트 공지 </vt:lpstr>
      <vt:lpstr>PowerPoint 프레젠테이션</vt:lpstr>
      <vt:lpstr>라라벨 (Laravel) 이란</vt:lpstr>
      <vt:lpstr>라라벨 (Laravel) 이란</vt:lpstr>
      <vt:lpstr>라라벨 (Laravel) 이란</vt:lpstr>
      <vt:lpstr>라라벨 (Laravel) 이란</vt:lpstr>
      <vt:lpstr>라라벨의 장점</vt:lpstr>
      <vt:lpstr>라라벨 (Laravel) 설치</vt:lpstr>
      <vt:lpstr>라라벨 (Laravel) 설치</vt:lpstr>
      <vt:lpstr>라라벨 (Laravel) 설치</vt:lpstr>
      <vt:lpstr>라라벨 (Laravel) 설치</vt:lpstr>
      <vt:lpstr>라라벨 시작하기</vt:lpstr>
      <vt:lpstr>라라벨 시작하기</vt:lpstr>
      <vt:lpstr>라우팅 테스트</vt:lpstr>
      <vt:lpstr>라라벨 시작하기</vt:lpstr>
      <vt:lpstr>라라벨 시작하기</vt:lpstr>
      <vt:lpstr>라라벨 시작하기</vt:lpstr>
      <vt:lpstr>라라벨 시작하기</vt:lpstr>
      <vt:lpstr>PowerPoint 프레젠테이션</vt:lpstr>
      <vt:lpstr>PowerPoint 프레젠테이션</vt:lpstr>
      <vt:lpstr>PowerPoint 프레젠테이션</vt:lpstr>
      <vt:lpstr>라라벨 시작하기</vt:lpstr>
      <vt:lpstr>라라벨 시작하기</vt:lpstr>
      <vt:lpstr>라라벨 시작하기</vt:lpstr>
      <vt:lpstr>라라벨 시작하기</vt:lpstr>
      <vt:lpstr>라라벨 시작하기</vt:lpstr>
      <vt:lpstr>라우팅 테스트</vt:lpstr>
      <vt:lpstr>라라벨 시작하기</vt:lpstr>
      <vt:lpstr>라라벨 시작하기</vt:lpstr>
      <vt:lpstr>라라벨 시작하기</vt:lpstr>
      <vt:lpstr>라라벨 시작하기</vt:lpstr>
      <vt:lpstr>라라벨 시작하기</vt:lpstr>
      <vt:lpstr>라라벨 시작하기</vt:lpstr>
      <vt:lpstr>라라벨 시작하기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웹프로그래밍(I)</dc:title>
  <dc:creator>박성철</dc:creator>
  <cp:lastModifiedBy>재일 이</cp:lastModifiedBy>
  <cp:revision>26</cp:revision>
  <dcterms:created xsi:type="dcterms:W3CDTF">2023-09-05T00:23:08Z</dcterms:created>
  <dcterms:modified xsi:type="dcterms:W3CDTF">2023-09-13T15:39:44Z</dcterms:modified>
</cp:coreProperties>
</file>