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  <p:sldId id="257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9" r:id="rId20"/>
    <p:sldId id="260" r:id="rId21"/>
    <p:sldId id="261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57CD5-DF3F-7C40-A031-50A4FBDA6EBF}" v="49" dt="2023-09-10T09:23:12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97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성철" userId="b2bfd8f1-2f1b-482e-bab5-85850215cba3" providerId="ADAL" clId="{CD657CD5-DF3F-7C40-A031-50A4FBDA6EBF}"/>
    <pc:docChg chg="undo custSel addSld modSld">
      <pc:chgData name="박성철" userId="b2bfd8f1-2f1b-482e-bab5-85850215cba3" providerId="ADAL" clId="{CD657CD5-DF3F-7C40-A031-50A4FBDA6EBF}" dt="2023-09-10T09:23:38.716" v="4744" actId="27636"/>
      <pc:docMkLst>
        <pc:docMk/>
      </pc:docMkLst>
      <pc:sldChg chg="addSp delSp modSp new mod">
        <pc:chgData name="박성철" userId="b2bfd8f1-2f1b-482e-bab5-85850215cba3" providerId="ADAL" clId="{CD657CD5-DF3F-7C40-A031-50A4FBDA6EBF}" dt="2023-09-08T23:09:07.755" v="112" actId="20577"/>
        <pc:sldMkLst>
          <pc:docMk/>
          <pc:sldMk cId="3251018197" sldId="259"/>
        </pc:sldMkLst>
        <pc:spChg chg="mod">
          <ac:chgData name="박성철" userId="b2bfd8f1-2f1b-482e-bab5-85850215cba3" providerId="ADAL" clId="{CD657CD5-DF3F-7C40-A031-50A4FBDA6EBF}" dt="2023-09-08T23:09:07.755" v="112" actId="20577"/>
          <ac:spMkLst>
            <pc:docMk/>
            <pc:sldMk cId="3251018197" sldId="259"/>
            <ac:spMk id="2" creationId="{09F01393-4EF1-11E0-BCF4-8C412045AD2E}"/>
          </ac:spMkLst>
        </pc:spChg>
        <pc:spChg chg="del">
          <ac:chgData name="박성철" userId="b2bfd8f1-2f1b-482e-bab5-85850215cba3" providerId="ADAL" clId="{CD657CD5-DF3F-7C40-A031-50A4FBDA6EBF}" dt="2023-09-08T23:06:52.915" v="9"/>
          <ac:spMkLst>
            <pc:docMk/>
            <pc:sldMk cId="3251018197" sldId="259"/>
            <ac:spMk id="3" creationId="{0BB0A8EA-6AAD-3184-3C6B-962D3E1CDF72}"/>
          </ac:spMkLst>
        </pc:spChg>
        <pc:spChg chg="add mod">
          <ac:chgData name="박성철" userId="b2bfd8f1-2f1b-482e-bab5-85850215cba3" providerId="ADAL" clId="{CD657CD5-DF3F-7C40-A031-50A4FBDA6EBF}" dt="2023-09-08T23:07:28.952" v="14" actId="1582"/>
          <ac:spMkLst>
            <pc:docMk/>
            <pc:sldMk cId="3251018197" sldId="259"/>
            <ac:spMk id="5" creationId="{FE1D6257-D810-4F42-5610-53B8D8AB1256}"/>
          </ac:spMkLst>
        </pc:spChg>
        <pc:picChg chg="add mod">
          <ac:chgData name="박성철" userId="b2bfd8f1-2f1b-482e-bab5-85850215cba3" providerId="ADAL" clId="{CD657CD5-DF3F-7C40-A031-50A4FBDA6EBF}" dt="2023-09-08T23:06:55.172" v="10" actId="1076"/>
          <ac:picMkLst>
            <pc:docMk/>
            <pc:sldMk cId="3251018197" sldId="259"/>
            <ac:picMk id="4" creationId="{B008A2AC-C9F3-79B4-3D8B-CCC307736BF1}"/>
          </ac:picMkLst>
        </pc:picChg>
      </pc:sldChg>
      <pc:sldChg chg="addSp modSp new mod">
        <pc:chgData name="박성철" userId="b2bfd8f1-2f1b-482e-bab5-85850215cba3" providerId="ADAL" clId="{CD657CD5-DF3F-7C40-A031-50A4FBDA6EBF}" dt="2023-09-08T23:11:12.627" v="140" actId="1076"/>
        <pc:sldMkLst>
          <pc:docMk/>
          <pc:sldMk cId="2842450651" sldId="260"/>
        </pc:sldMkLst>
        <pc:spChg chg="mod">
          <ac:chgData name="박성철" userId="b2bfd8f1-2f1b-482e-bab5-85850215cba3" providerId="ADAL" clId="{CD657CD5-DF3F-7C40-A031-50A4FBDA6EBF}" dt="2023-09-08T23:09:13.288" v="124" actId="20577"/>
          <ac:spMkLst>
            <pc:docMk/>
            <pc:sldMk cId="2842450651" sldId="260"/>
            <ac:spMk id="2" creationId="{53D97996-3521-B781-98DD-B30E2CAC1FBC}"/>
          </ac:spMkLst>
        </pc:spChg>
        <pc:spChg chg="mod">
          <ac:chgData name="박성철" userId="b2bfd8f1-2f1b-482e-bab5-85850215cba3" providerId="ADAL" clId="{CD657CD5-DF3F-7C40-A031-50A4FBDA6EBF}" dt="2023-09-08T23:10:46.261" v="134" actId="14100"/>
          <ac:spMkLst>
            <pc:docMk/>
            <pc:sldMk cId="2842450651" sldId="260"/>
            <ac:spMk id="3" creationId="{55982DCF-99FA-6444-CE0D-14A65D7A8FA8}"/>
          </ac:spMkLst>
        </pc:spChg>
        <pc:spChg chg="add mod">
          <ac:chgData name="박성철" userId="b2bfd8f1-2f1b-482e-bab5-85850215cba3" providerId="ADAL" clId="{CD657CD5-DF3F-7C40-A031-50A4FBDA6EBF}" dt="2023-09-08T23:10:11.341" v="127" actId="1076"/>
          <ac:spMkLst>
            <pc:docMk/>
            <pc:sldMk cId="2842450651" sldId="260"/>
            <ac:spMk id="5" creationId="{E8E31A2D-A97A-5DFB-FC61-BCFA9E3DAFFB}"/>
          </ac:spMkLst>
        </pc:spChg>
        <pc:spChg chg="add mod">
          <ac:chgData name="박성철" userId="b2bfd8f1-2f1b-482e-bab5-85850215cba3" providerId="ADAL" clId="{CD657CD5-DF3F-7C40-A031-50A4FBDA6EBF}" dt="2023-09-08T23:11:12.627" v="140" actId="1076"/>
          <ac:spMkLst>
            <pc:docMk/>
            <pc:sldMk cId="2842450651" sldId="260"/>
            <ac:spMk id="7" creationId="{64230600-F02F-4455-7CBC-1BD884B12D60}"/>
          </ac:spMkLst>
        </pc:spChg>
        <pc:spChg chg="add">
          <ac:chgData name="박성철" userId="b2bfd8f1-2f1b-482e-bab5-85850215cba3" providerId="ADAL" clId="{CD657CD5-DF3F-7C40-A031-50A4FBDA6EBF}" dt="2023-09-08T23:11:08.017" v="139" actId="11529"/>
          <ac:spMkLst>
            <pc:docMk/>
            <pc:sldMk cId="2842450651" sldId="260"/>
            <ac:spMk id="8" creationId="{A506438B-846A-C547-478B-E392718DC7C1}"/>
          </ac:spMkLst>
        </pc:spChg>
        <pc:picChg chg="add mod">
          <ac:chgData name="박성철" userId="b2bfd8f1-2f1b-482e-bab5-85850215cba3" providerId="ADAL" clId="{CD657CD5-DF3F-7C40-A031-50A4FBDA6EBF}" dt="2023-09-08T23:10:27.903" v="129" actId="208"/>
          <ac:picMkLst>
            <pc:docMk/>
            <pc:sldMk cId="2842450651" sldId="260"/>
            <ac:picMk id="4" creationId="{8A90395A-1E24-2E82-72D7-8FA51307D94E}"/>
          </ac:picMkLst>
        </pc:picChg>
        <pc:picChg chg="add mod">
          <ac:chgData name="박성철" userId="b2bfd8f1-2f1b-482e-bab5-85850215cba3" providerId="ADAL" clId="{CD657CD5-DF3F-7C40-A031-50A4FBDA6EBF}" dt="2023-09-08T23:11:01.133" v="138" actId="208"/>
          <ac:picMkLst>
            <pc:docMk/>
            <pc:sldMk cId="2842450651" sldId="260"/>
            <ac:picMk id="6" creationId="{36933B35-1477-7266-EAC2-3E3B51B936EF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8T23:16:51.594" v="197" actId="1076"/>
        <pc:sldMkLst>
          <pc:docMk/>
          <pc:sldMk cId="2468963769" sldId="261"/>
        </pc:sldMkLst>
        <pc:spChg chg="mod">
          <ac:chgData name="박성철" userId="b2bfd8f1-2f1b-482e-bab5-85850215cba3" providerId="ADAL" clId="{CD657CD5-DF3F-7C40-A031-50A4FBDA6EBF}" dt="2023-09-08T23:11:56.957" v="142"/>
          <ac:spMkLst>
            <pc:docMk/>
            <pc:sldMk cId="2468963769" sldId="261"/>
            <ac:spMk id="2" creationId="{64ED3631-DD3B-00B4-BCDC-4FDE1F888144}"/>
          </ac:spMkLst>
        </pc:spChg>
        <pc:spChg chg="mod">
          <ac:chgData name="박성철" userId="b2bfd8f1-2f1b-482e-bab5-85850215cba3" providerId="ADAL" clId="{CD657CD5-DF3F-7C40-A031-50A4FBDA6EBF}" dt="2023-09-08T23:12:25.457" v="187" actId="15"/>
          <ac:spMkLst>
            <pc:docMk/>
            <pc:sldMk cId="2468963769" sldId="261"/>
            <ac:spMk id="3" creationId="{0289053E-70C2-B83E-A65D-6262BE94AF64}"/>
          </ac:spMkLst>
        </pc:spChg>
        <pc:picChg chg="add del mod">
          <ac:chgData name="박성철" userId="b2bfd8f1-2f1b-482e-bab5-85850215cba3" providerId="ADAL" clId="{CD657CD5-DF3F-7C40-A031-50A4FBDA6EBF}" dt="2023-09-08T23:16:15.482" v="195" actId="478"/>
          <ac:picMkLst>
            <pc:docMk/>
            <pc:sldMk cId="2468963769" sldId="261"/>
            <ac:picMk id="4" creationId="{6BF54C61-6B21-3F98-0A93-091283F8BB66}"/>
          </ac:picMkLst>
        </pc:picChg>
        <pc:picChg chg="add mod">
          <ac:chgData name="박성철" userId="b2bfd8f1-2f1b-482e-bab5-85850215cba3" providerId="ADAL" clId="{CD657CD5-DF3F-7C40-A031-50A4FBDA6EBF}" dt="2023-09-08T23:16:51.594" v="197" actId="1076"/>
          <ac:picMkLst>
            <pc:docMk/>
            <pc:sldMk cId="2468963769" sldId="261"/>
            <ac:picMk id="5" creationId="{D13EAAE7-B907-D82E-BFF7-C2F7C4E4BB01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35:52.505" v="4092" actId="1036"/>
        <pc:sldMkLst>
          <pc:docMk/>
          <pc:sldMk cId="484454938" sldId="262"/>
        </pc:sldMkLst>
        <pc:spChg chg="mod">
          <ac:chgData name="박성철" userId="b2bfd8f1-2f1b-482e-bab5-85850215cba3" providerId="ADAL" clId="{CD657CD5-DF3F-7C40-A031-50A4FBDA6EBF}" dt="2023-09-08T23:18:15.053" v="200"/>
          <ac:spMkLst>
            <pc:docMk/>
            <pc:sldMk cId="484454938" sldId="262"/>
            <ac:spMk id="2" creationId="{9014B641-D9A0-2F2C-F8C3-171B4F1ED83E}"/>
          </ac:spMkLst>
        </pc:spChg>
        <pc:spChg chg="del">
          <ac:chgData name="박성철" userId="b2bfd8f1-2f1b-482e-bab5-85850215cba3" providerId="ADAL" clId="{CD657CD5-DF3F-7C40-A031-50A4FBDA6EBF}" dt="2023-09-08T23:18:08.375" v="199"/>
          <ac:spMkLst>
            <pc:docMk/>
            <pc:sldMk cId="484454938" sldId="262"/>
            <ac:spMk id="3" creationId="{C9979AA8-43CA-1AD4-985A-D7D6B8276FE3}"/>
          </ac:spMkLst>
        </pc:spChg>
        <pc:spChg chg="add mod">
          <ac:chgData name="박성철" userId="b2bfd8f1-2f1b-482e-bab5-85850215cba3" providerId="ADAL" clId="{CD657CD5-DF3F-7C40-A031-50A4FBDA6EBF}" dt="2023-09-08T23:42:57.426" v="211" actId="1076"/>
          <ac:spMkLst>
            <pc:docMk/>
            <pc:sldMk cId="484454938" sldId="262"/>
            <ac:spMk id="5" creationId="{4E4430B9-690F-8A3B-0370-3F0D899EB11D}"/>
          </ac:spMkLst>
        </pc:spChg>
        <pc:picChg chg="add mod">
          <ac:chgData name="박성철" userId="b2bfd8f1-2f1b-482e-bab5-85850215cba3" providerId="ADAL" clId="{CD657CD5-DF3F-7C40-A031-50A4FBDA6EBF}" dt="2023-09-08T23:42:57.426" v="211" actId="1076"/>
          <ac:picMkLst>
            <pc:docMk/>
            <pc:sldMk cId="484454938" sldId="262"/>
            <ac:picMk id="4" creationId="{9A1C5E7B-9C7C-8A44-1401-5D3417FA8BA0}"/>
          </ac:picMkLst>
        </pc:picChg>
        <pc:picChg chg="add mod">
          <ac:chgData name="박성철" userId="b2bfd8f1-2f1b-482e-bab5-85850215cba3" providerId="ADAL" clId="{CD657CD5-DF3F-7C40-A031-50A4FBDA6EBF}" dt="2023-09-08T23:43:08.382" v="214" actId="208"/>
          <ac:picMkLst>
            <pc:docMk/>
            <pc:sldMk cId="484454938" sldId="262"/>
            <ac:picMk id="6" creationId="{D5B4CD02-E587-98AB-6574-25B73C7D51D1}"/>
          </ac:picMkLst>
        </pc:picChg>
        <pc:picChg chg="add del mod">
          <ac:chgData name="박성철" userId="b2bfd8f1-2f1b-482e-bab5-85850215cba3" providerId="ADAL" clId="{CD657CD5-DF3F-7C40-A031-50A4FBDA6EBF}" dt="2023-09-08T23:47:20.597" v="218" actId="21"/>
          <ac:picMkLst>
            <pc:docMk/>
            <pc:sldMk cId="484454938" sldId="262"/>
            <ac:picMk id="7" creationId="{D2E44807-2233-8271-0918-FA9155359D33}"/>
          </ac:picMkLst>
        </pc:picChg>
        <pc:cxnChg chg="add mod">
          <ac:chgData name="박성철" userId="b2bfd8f1-2f1b-482e-bab5-85850215cba3" providerId="ADAL" clId="{CD657CD5-DF3F-7C40-A031-50A4FBDA6EBF}" dt="2023-09-09T23:35:52.505" v="4092" actId="1036"/>
          <ac:cxnSpMkLst>
            <pc:docMk/>
            <pc:sldMk cId="484454938" sldId="262"/>
            <ac:cxnSpMk id="9" creationId="{04047E3E-5286-B04C-5998-29F91BF89D61}"/>
          </ac:cxnSpMkLst>
        </pc:cxnChg>
      </pc:sldChg>
      <pc:sldChg chg="addSp delSp modSp new mod">
        <pc:chgData name="박성철" userId="b2bfd8f1-2f1b-482e-bab5-85850215cba3" providerId="ADAL" clId="{CD657CD5-DF3F-7C40-A031-50A4FBDA6EBF}" dt="2023-09-09T15:27:34.892" v="3773" actId="1037"/>
        <pc:sldMkLst>
          <pc:docMk/>
          <pc:sldMk cId="1051519610" sldId="263"/>
        </pc:sldMkLst>
        <pc:spChg chg="mod">
          <ac:chgData name="박성철" userId="b2bfd8f1-2f1b-482e-bab5-85850215cba3" providerId="ADAL" clId="{CD657CD5-DF3F-7C40-A031-50A4FBDA6EBF}" dt="2023-09-08T23:47:31.008" v="220"/>
          <ac:spMkLst>
            <pc:docMk/>
            <pc:sldMk cId="1051519610" sldId="263"/>
            <ac:spMk id="2" creationId="{962E35C0-23F3-70B8-7E00-40370EB2EA8C}"/>
          </ac:spMkLst>
        </pc:spChg>
        <pc:spChg chg="del">
          <ac:chgData name="박성철" userId="b2bfd8f1-2f1b-482e-bab5-85850215cba3" providerId="ADAL" clId="{CD657CD5-DF3F-7C40-A031-50A4FBDA6EBF}" dt="2023-09-08T23:47:23.723" v="219"/>
          <ac:spMkLst>
            <pc:docMk/>
            <pc:sldMk cId="1051519610" sldId="263"/>
            <ac:spMk id="3" creationId="{91407153-E566-8F57-996B-6E32EFCC34C4}"/>
          </ac:spMkLst>
        </pc:spChg>
        <pc:picChg chg="add mod">
          <ac:chgData name="박성철" userId="b2bfd8f1-2f1b-482e-bab5-85850215cba3" providerId="ADAL" clId="{CD657CD5-DF3F-7C40-A031-50A4FBDA6EBF}" dt="2023-09-09T15:27:17.628" v="3768" actId="1076"/>
          <ac:picMkLst>
            <pc:docMk/>
            <pc:sldMk cId="1051519610" sldId="263"/>
            <ac:picMk id="4" creationId="{32D4F198-74E4-BD0D-E6ED-EF6C7D7F72B6}"/>
          </ac:picMkLst>
        </pc:picChg>
        <pc:picChg chg="add mod">
          <ac:chgData name="박성철" userId="b2bfd8f1-2f1b-482e-bab5-85850215cba3" providerId="ADAL" clId="{CD657CD5-DF3F-7C40-A031-50A4FBDA6EBF}" dt="2023-09-09T15:27:19.676" v="3769" actId="1076"/>
          <ac:picMkLst>
            <pc:docMk/>
            <pc:sldMk cId="1051519610" sldId="263"/>
            <ac:picMk id="5" creationId="{391FAE08-BFCA-190D-DF40-47EDBD83E99A}"/>
          </ac:picMkLst>
        </pc:picChg>
        <pc:cxnChg chg="add mod">
          <ac:chgData name="박성철" userId="b2bfd8f1-2f1b-482e-bab5-85850215cba3" providerId="ADAL" clId="{CD657CD5-DF3F-7C40-A031-50A4FBDA6EBF}" dt="2023-09-09T15:27:34.892" v="3773" actId="1037"/>
          <ac:cxnSpMkLst>
            <pc:docMk/>
            <pc:sldMk cId="1051519610" sldId="263"/>
            <ac:cxnSpMk id="7" creationId="{380F35B7-5003-4388-55F5-03D56703938A}"/>
          </ac:cxnSpMkLst>
        </pc:cxnChg>
      </pc:sldChg>
      <pc:sldChg chg="addSp delSp modSp new mod modClrScheme chgLayout">
        <pc:chgData name="박성철" userId="b2bfd8f1-2f1b-482e-bab5-85850215cba3" providerId="ADAL" clId="{CD657CD5-DF3F-7C40-A031-50A4FBDA6EBF}" dt="2023-09-09T15:28:34.684" v="3795" actId="242"/>
        <pc:sldMkLst>
          <pc:docMk/>
          <pc:sldMk cId="3481692603" sldId="264"/>
        </pc:sldMkLst>
        <pc:spChg chg="del mod ord">
          <ac:chgData name="박성철" userId="b2bfd8f1-2f1b-482e-bab5-85850215cba3" providerId="ADAL" clId="{CD657CD5-DF3F-7C40-A031-50A4FBDA6EBF}" dt="2023-09-09T15:28:15.787" v="3774" actId="700"/>
          <ac:spMkLst>
            <pc:docMk/>
            <pc:sldMk cId="3481692603" sldId="264"/>
            <ac:spMk id="2" creationId="{126AC0CD-8994-D0CA-C979-F7E733ED73D5}"/>
          </ac:spMkLst>
        </pc:spChg>
        <pc:spChg chg="del mod ord">
          <ac:chgData name="박성철" userId="b2bfd8f1-2f1b-482e-bab5-85850215cba3" providerId="ADAL" clId="{CD657CD5-DF3F-7C40-A031-50A4FBDA6EBF}" dt="2023-09-09T15:28:15.787" v="3774" actId="700"/>
          <ac:spMkLst>
            <pc:docMk/>
            <pc:sldMk cId="3481692603" sldId="264"/>
            <ac:spMk id="3" creationId="{E0C84E32-DEB7-3432-96F7-6A1610A79639}"/>
          </ac:spMkLst>
        </pc:spChg>
        <pc:spChg chg="add mod ord">
          <ac:chgData name="박성철" userId="b2bfd8f1-2f1b-482e-bab5-85850215cba3" providerId="ADAL" clId="{CD657CD5-DF3F-7C40-A031-50A4FBDA6EBF}" dt="2023-09-09T15:28:34.684" v="3795" actId="242"/>
          <ac:spMkLst>
            <pc:docMk/>
            <pc:sldMk cId="3481692603" sldId="264"/>
            <ac:spMk id="4" creationId="{3079783C-30FA-4A46-9124-E8BDD954AE94}"/>
          </ac:spMkLst>
        </pc:spChg>
        <pc:spChg chg="add mod ord">
          <ac:chgData name="박성철" userId="b2bfd8f1-2f1b-482e-bab5-85850215cba3" providerId="ADAL" clId="{CD657CD5-DF3F-7C40-A031-50A4FBDA6EBF}" dt="2023-09-09T15:28:15.787" v="3774" actId="700"/>
          <ac:spMkLst>
            <pc:docMk/>
            <pc:sldMk cId="3481692603" sldId="264"/>
            <ac:spMk id="5" creationId="{9C858E42-DB0F-94C7-BFB8-D69CD70E2ADC}"/>
          </ac:spMkLst>
        </pc:spChg>
      </pc:sldChg>
      <pc:sldChg chg="addSp delSp modSp new mod">
        <pc:chgData name="박성철" userId="b2bfd8f1-2f1b-482e-bab5-85850215cba3" providerId="ADAL" clId="{CD657CD5-DF3F-7C40-A031-50A4FBDA6EBF}" dt="2023-09-09T00:41:54.755" v="1519" actId="20577"/>
        <pc:sldMkLst>
          <pc:docMk/>
          <pc:sldMk cId="442206329" sldId="265"/>
        </pc:sldMkLst>
        <pc:spChg chg="mod">
          <ac:chgData name="박성철" userId="b2bfd8f1-2f1b-482e-bab5-85850215cba3" providerId="ADAL" clId="{CD657CD5-DF3F-7C40-A031-50A4FBDA6EBF}" dt="2023-09-09T00:16:24.019" v="273" actId="20577"/>
          <ac:spMkLst>
            <pc:docMk/>
            <pc:sldMk cId="442206329" sldId="265"/>
            <ac:spMk id="2" creationId="{70810363-07EA-5289-87CA-13E61B2E4C2F}"/>
          </ac:spMkLst>
        </pc:spChg>
        <pc:spChg chg="mod">
          <ac:chgData name="박성철" userId="b2bfd8f1-2f1b-482e-bab5-85850215cba3" providerId="ADAL" clId="{CD657CD5-DF3F-7C40-A031-50A4FBDA6EBF}" dt="2023-09-09T00:41:54.755" v="1519" actId="20577"/>
          <ac:spMkLst>
            <pc:docMk/>
            <pc:sldMk cId="442206329" sldId="265"/>
            <ac:spMk id="3" creationId="{B157EFD0-EE0B-B670-9F0B-53737A6FB461}"/>
          </ac:spMkLst>
        </pc:spChg>
        <pc:picChg chg="add del">
          <ac:chgData name="박성철" userId="b2bfd8f1-2f1b-482e-bab5-85850215cba3" providerId="ADAL" clId="{CD657CD5-DF3F-7C40-A031-50A4FBDA6EBF}" dt="2023-09-09T00:32:35.246" v="1011"/>
          <ac:picMkLst>
            <pc:docMk/>
            <pc:sldMk cId="442206329" sldId="265"/>
            <ac:picMk id="4" creationId="{38DA5AAE-A74E-6B7D-961B-6B84F3677A61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00:11.136" v="3802" actId="1036"/>
        <pc:sldMkLst>
          <pc:docMk/>
          <pc:sldMk cId="2179694336" sldId="266"/>
        </pc:sldMkLst>
        <pc:spChg chg="mod">
          <ac:chgData name="박성철" userId="b2bfd8f1-2f1b-482e-bab5-85850215cba3" providerId="ADAL" clId="{CD657CD5-DF3F-7C40-A031-50A4FBDA6EBF}" dt="2023-09-09T00:40:58.979" v="1489" actId="20577"/>
          <ac:spMkLst>
            <pc:docMk/>
            <pc:sldMk cId="2179694336" sldId="266"/>
            <ac:spMk id="2" creationId="{42AB9FAD-2FD1-BB47-833C-1F76817C9D00}"/>
          </ac:spMkLst>
        </pc:spChg>
        <pc:spChg chg="add del mod">
          <ac:chgData name="박성철" userId="b2bfd8f1-2f1b-482e-bab5-85850215cba3" providerId="ADAL" clId="{CD657CD5-DF3F-7C40-A031-50A4FBDA6EBF}" dt="2023-09-09T00:40:47.863" v="1455" actId="20577"/>
          <ac:spMkLst>
            <pc:docMk/>
            <pc:sldMk cId="2179694336" sldId="266"/>
            <ac:spMk id="3" creationId="{7E87A672-0535-CDF0-158C-E2B9C1BC8EEE}"/>
          </ac:spMkLst>
        </pc:spChg>
        <pc:picChg chg="add del mod">
          <ac:chgData name="박성철" userId="b2bfd8f1-2f1b-482e-bab5-85850215cba3" providerId="ADAL" clId="{CD657CD5-DF3F-7C40-A031-50A4FBDA6EBF}" dt="2023-09-09T00:40:03.558" v="1423"/>
          <ac:picMkLst>
            <pc:docMk/>
            <pc:sldMk cId="2179694336" sldId="266"/>
            <ac:picMk id="4" creationId="{BCCD68D2-F616-836B-79E0-0B2418739BFB}"/>
          </ac:picMkLst>
        </pc:picChg>
        <pc:picChg chg="add mod">
          <ac:chgData name="박성철" userId="b2bfd8f1-2f1b-482e-bab5-85850215cba3" providerId="ADAL" clId="{CD657CD5-DF3F-7C40-A031-50A4FBDA6EBF}" dt="2023-09-09T00:40:14.739" v="1454" actId="1076"/>
          <ac:picMkLst>
            <pc:docMk/>
            <pc:sldMk cId="2179694336" sldId="266"/>
            <ac:picMk id="5" creationId="{E5FDDC9C-3B2B-7161-A74F-800FF9130E24}"/>
          </ac:picMkLst>
        </pc:picChg>
        <pc:picChg chg="add mod">
          <ac:chgData name="박성철" userId="b2bfd8f1-2f1b-482e-bab5-85850215cba3" providerId="ADAL" clId="{CD657CD5-DF3F-7C40-A031-50A4FBDA6EBF}" dt="2023-09-09T00:40:51.373" v="1457" actId="1076"/>
          <ac:picMkLst>
            <pc:docMk/>
            <pc:sldMk cId="2179694336" sldId="266"/>
            <ac:picMk id="6" creationId="{7217B9BB-05FD-6FBE-0B0F-A96717DD3CFB}"/>
          </ac:picMkLst>
        </pc:picChg>
        <pc:cxnChg chg="add mod">
          <ac:chgData name="박성철" userId="b2bfd8f1-2f1b-482e-bab5-85850215cba3" providerId="ADAL" clId="{CD657CD5-DF3F-7C40-A031-50A4FBDA6EBF}" dt="2023-09-09T23:00:11.136" v="3802" actId="1036"/>
          <ac:cxnSpMkLst>
            <pc:docMk/>
            <pc:sldMk cId="2179694336" sldId="266"/>
            <ac:cxnSpMk id="8" creationId="{BC5F980C-C29C-D969-836F-FCA7D913FFD1}"/>
          </ac:cxnSpMkLst>
        </pc:cxnChg>
      </pc:sldChg>
      <pc:sldChg chg="addSp modSp new mod">
        <pc:chgData name="박성철" userId="b2bfd8f1-2f1b-482e-bab5-85850215cba3" providerId="ADAL" clId="{CD657CD5-DF3F-7C40-A031-50A4FBDA6EBF}" dt="2023-09-09T23:00:38.980" v="3812" actId="20577"/>
        <pc:sldMkLst>
          <pc:docMk/>
          <pc:sldMk cId="1463900943" sldId="267"/>
        </pc:sldMkLst>
        <pc:spChg chg="mod">
          <ac:chgData name="박성철" userId="b2bfd8f1-2f1b-482e-bab5-85850215cba3" providerId="ADAL" clId="{CD657CD5-DF3F-7C40-A031-50A4FBDA6EBF}" dt="2023-09-09T03:06:45.534" v="1521"/>
          <ac:spMkLst>
            <pc:docMk/>
            <pc:sldMk cId="1463900943" sldId="267"/>
            <ac:spMk id="2" creationId="{E67B7EAD-96B3-68FC-5B3D-0F4EB792AF98}"/>
          </ac:spMkLst>
        </pc:spChg>
        <pc:spChg chg="mod">
          <ac:chgData name="박성철" userId="b2bfd8f1-2f1b-482e-bab5-85850215cba3" providerId="ADAL" clId="{CD657CD5-DF3F-7C40-A031-50A4FBDA6EBF}" dt="2023-09-09T23:00:38.980" v="3812" actId="20577"/>
          <ac:spMkLst>
            <pc:docMk/>
            <pc:sldMk cId="1463900943" sldId="267"/>
            <ac:spMk id="3" creationId="{9A0BB96B-692A-8213-4285-F70CCA3C1C4D}"/>
          </ac:spMkLst>
        </pc:spChg>
        <pc:picChg chg="add mod">
          <ac:chgData name="박성철" userId="b2bfd8f1-2f1b-482e-bab5-85850215cba3" providerId="ADAL" clId="{CD657CD5-DF3F-7C40-A031-50A4FBDA6EBF}" dt="2023-09-09T08:43:38.951" v="2396" actId="1076"/>
          <ac:picMkLst>
            <pc:docMk/>
            <pc:sldMk cId="1463900943" sldId="267"/>
            <ac:picMk id="4" creationId="{0B8553CD-E0FA-945D-0121-88564A0CB27E}"/>
          </ac:picMkLst>
        </pc:picChg>
        <pc:picChg chg="add mod">
          <ac:chgData name="박성철" userId="b2bfd8f1-2f1b-482e-bab5-85850215cba3" providerId="ADAL" clId="{CD657CD5-DF3F-7C40-A031-50A4FBDA6EBF}" dt="2023-09-09T08:43:36.633" v="2395" actId="1076"/>
          <ac:picMkLst>
            <pc:docMk/>
            <pc:sldMk cId="1463900943" sldId="267"/>
            <ac:picMk id="5" creationId="{94FD249A-4E26-5BB9-B386-6697C9A35002}"/>
          </ac:picMkLst>
        </pc:picChg>
        <pc:cxnChg chg="add mod">
          <ac:chgData name="박성철" userId="b2bfd8f1-2f1b-482e-bab5-85850215cba3" providerId="ADAL" clId="{CD657CD5-DF3F-7C40-A031-50A4FBDA6EBF}" dt="2023-09-09T14:19:05.617" v="2404" actId="1035"/>
          <ac:cxnSpMkLst>
            <pc:docMk/>
            <pc:sldMk cId="1463900943" sldId="267"/>
            <ac:cxnSpMk id="7" creationId="{28A52D8B-EB05-EEAB-C4AB-FC46FA134BB3}"/>
          </ac:cxnSpMkLst>
        </pc:cxnChg>
        <pc:cxnChg chg="add mod">
          <ac:chgData name="박성철" userId="b2bfd8f1-2f1b-482e-bab5-85850215cba3" providerId="ADAL" clId="{CD657CD5-DF3F-7C40-A031-50A4FBDA6EBF}" dt="2023-09-09T14:20:02.027" v="2416" actId="1582"/>
          <ac:cxnSpMkLst>
            <pc:docMk/>
            <pc:sldMk cId="1463900943" sldId="267"/>
            <ac:cxnSpMk id="9" creationId="{4D298AA2-9313-047E-1472-D513EB53410A}"/>
          </ac:cxnSpMkLst>
        </pc:cxnChg>
      </pc:sldChg>
      <pc:sldChg chg="addSp delSp modSp new mod">
        <pc:chgData name="박성철" userId="b2bfd8f1-2f1b-482e-bab5-85850215cba3" providerId="ADAL" clId="{CD657CD5-DF3F-7C40-A031-50A4FBDA6EBF}" dt="2023-09-09T14:20:43.922" v="2428" actId="20577"/>
        <pc:sldMkLst>
          <pc:docMk/>
          <pc:sldMk cId="3236902979" sldId="268"/>
        </pc:sldMkLst>
        <pc:spChg chg="mod">
          <ac:chgData name="박성철" userId="b2bfd8f1-2f1b-482e-bab5-85850215cba3" providerId="ADAL" clId="{CD657CD5-DF3F-7C40-A031-50A4FBDA6EBF}" dt="2023-09-09T08:23:22.772" v="1947"/>
          <ac:spMkLst>
            <pc:docMk/>
            <pc:sldMk cId="3236902979" sldId="268"/>
            <ac:spMk id="2" creationId="{36478A93-E3E9-A7B6-DCCB-1CB18D963389}"/>
          </ac:spMkLst>
        </pc:spChg>
        <pc:spChg chg="del">
          <ac:chgData name="박성철" userId="b2bfd8f1-2f1b-482e-bab5-85850215cba3" providerId="ADAL" clId="{CD657CD5-DF3F-7C40-A031-50A4FBDA6EBF}" dt="2023-09-09T08:23:52.405" v="1948"/>
          <ac:spMkLst>
            <pc:docMk/>
            <pc:sldMk cId="3236902979" sldId="268"/>
            <ac:spMk id="3" creationId="{9989F09C-1F4A-D9BA-68A0-A8BFBF3667AD}"/>
          </ac:spMkLst>
        </pc:spChg>
        <pc:spChg chg="add mod">
          <ac:chgData name="박성철" userId="b2bfd8f1-2f1b-482e-bab5-85850215cba3" providerId="ADAL" clId="{CD657CD5-DF3F-7C40-A031-50A4FBDA6EBF}" dt="2023-09-09T14:20:43.922" v="2428" actId="20577"/>
          <ac:spMkLst>
            <pc:docMk/>
            <pc:sldMk cId="3236902979" sldId="268"/>
            <ac:spMk id="5" creationId="{CC43FE8A-7946-46FD-34B2-7FE94AB05957}"/>
          </ac:spMkLst>
        </pc:spChg>
        <pc:spChg chg="add del mod">
          <ac:chgData name="박성철" userId="b2bfd8f1-2f1b-482e-bab5-85850215cba3" providerId="ADAL" clId="{CD657CD5-DF3F-7C40-A031-50A4FBDA6EBF}" dt="2023-09-09T08:30:47.991" v="2150" actId="478"/>
          <ac:spMkLst>
            <pc:docMk/>
            <pc:sldMk cId="3236902979" sldId="268"/>
            <ac:spMk id="7" creationId="{A8D4FA12-DAD1-A134-6D01-E04AF0DB5C39}"/>
          </ac:spMkLst>
        </pc:spChg>
        <pc:spChg chg="add mod">
          <ac:chgData name="박성철" userId="b2bfd8f1-2f1b-482e-bab5-85850215cba3" providerId="ADAL" clId="{CD657CD5-DF3F-7C40-A031-50A4FBDA6EBF}" dt="2023-09-09T08:32:53.094" v="2209" actId="1036"/>
          <ac:spMkLst>
            <pc:docMk/>
            <pc:sldMk cId="3236902979" sldId="268"/>
            <ac:spMk id="11" creationId="{8327D0DD-9575-7BF9-1F8A-75B3ED4CD1A5}"/>
          </ac:spMkLst>
        </pc:spChg>
        <pc:picChg chg="add del mod">
          <ac:chgData name="박성철" userId="b2bfd8f1-2f1b-482e-bab5-85850215cba3" providerId="ADAL" clId="{CD657CD5-DF3F-7C40-A031-50A4FBDA6EBF}" dt="2023-09-09T08:30:30.856" v="2144" actId="478"/>
          <ac:picMkLst>
            <pc:docMk/>
            <pc:sldMk cId="3236902979" sldId="268"/>
            <ac:picMk id="4" creationId="{2D5F467E-652C-742B-D39A-2539ECFA6C96}"/>
          </ac:picMkLst>
        </pc:picChg>
        <pc:picChg chg="add mod">
          <ac:chgData name="박성철" userId="b2bfd8f1-2f1b-482e-bab5-85850215cba3" providerId="ADAL" clId="{CD657CD5-DF3F-7C40-A031-50A4FBDA6EBF}" dt="2023-09-09T08:30:54.956" v="2152" actId="1076"/>
          <ac:picMkLst>
            <pc:docMk/>
            <pc:sldMk cId="3236902979" sldId="268"/>
            <ac:picMk id="8" creationId="{5107AED9-2716-774A-8546-8F8E4506B239}"/>
          </ac:picMkLst>
        </pc:picChg>
        <pc:picChg chg="add del mod">
          <ac:chgData name="박성철" userId="b2bfd8f1-2f1b-482e-bab5-85850215cba3" providerId="ADAL" clId="{CD657CD5-DF3F-7C40-A031-50A4FBDA6EBF}" dt="2023-09-09T08:33:42.035" v="2211"/>
          <ac:picMkLst>
            <pc:docMk/>
            <pc:sldMk cId="3236902979" sldId="268"/>
            <ac:picMk id="12" creationId="{0EC36893-4F9E-13F8-CDE5-97F3608FF341}"/>
          </ac:picMkLst>
        </pc:picChg>
        <pc:cxnChg chg="add mod">
          <ac:chgData name="박성철" userId="b2bfd8f1-2f1b-482e-bab5-85850215cba3" providerId="ADAL" clId="{CD657CD5-DF3F-7C40-A031-50A4FBDA6EBF}" dt="2023-09-09T08:31:59.067" v="2160" actId="208"/>
          <ac:cxnSpMkLst>
            <pc:docMk/>
            <pc:sldMk cId="3236902979" sldId="268"/>
            <ac:cxnSpMk id="10" creationId="{BFFCD71B-58AF-A65B-5186-6DF51BE81745}"/>
          </ac:cxnSpMkLst>
        </pc:cxnChg>
      </pc:sldChg>
      <pc:sldChg chg="addSp delSp modSp new mod">
        <pc:chgData name="박성철" userId="b2bfd8f1-2f1b-482e-bab5-85850215cba3" providerId="ADAL" clId="{CD657CD5-DF3F-7C40-A031-50A4FBDA6EBF}" dt="2023-09-09T14:21:06.290" v="2431" actId="1582"/>
        <pc:sldMkLst>
          <pc:docMk/>
          <pc:sldMk cId="351524246" sldId="269"/>
        </pc:sldMkLst>
        <pc:spChg chg="mod">
          <ac:chgData name="박성철" userId="b2bfd8f1-2f1b-482e-bab5-85850215cba3" providerId="ADAL" clId="{CD657CD5-DF3F-7C40-A031-50A4FBDA6EBF}" dt="2023-09-09T08:33:54.869" v="2237" actId="20577"/>
          <ac:spMkLst>
            <pc:docMk/>
            <pc:sldMk cId="351524246" sldId="269"/>
            <ac:spMk id="2" creationId="{2EDB7058-4FE3-829B-4AC4-94314EDBEA88}"/>
          </ac:spMkLst>
        </pc:spChg>
        <pc:spChg chg="del">
          <ac:chgData name="박성철" userId="b2bfd8f1-2f1b-482e-bab5-85850215cba3" providerId="ADAL" clId="{CD657CD5-DF3F-7C40-A031-50A4FBDA6EBF}" dt="2023-09-09T08:33:50.017" v="2213"/>
          <ac:spMkLst>
            <pc:docMk/>
            <pc:sldMk cId="351524246" sldId="269"/>
            <ac:spMk id="3" creationId="{84EF9F34-3DD6-F09D-F65A-6ADDB21F60EE}"/>
          </ac:spMkLst>
        </pc:spChg>
        <pc:picChg chg="add mod">
          <ac:chgData name="박성철" userId="b2bfd8f1-2f1b-482e-bab5-85850215cba3" providerId="ADAL" clId="{CD657CD5-DF3F-7C40-A031-50A4FBDA6EBF}" dt="2023-09-09T08:33:50.017" v="2213"/>
          <ac:picMkLst>
            <pc:docMk/>
            <pc:sldMk cId="351524246" sldId="269"/>
            <ac:picMk id="4" creationId="{A4BF0469-2EBC-7060-7F88-D21AFDD06C7C}"/>
          </ac:picMkLst>
        </pc:picChg>
        <pc:cxnChg chg="add mod">
          <ac:chgData name="박성철" userId="b2bfd8f1-2f1b-482e-bab5-85850215cba3" providerId="ADAL" clId="{CD657CD5-DF3F-7C40-A031-50A4FBDA6EBF}" dt="2023-09-09T14:21:06.290" v="2431" actId="1582"/>
          <ac:cxnSpMkLst>
            <pc:docMk/>
            <pc:sldMk cId="351524246" sldId="269"/>
            <ac:cxnSpMk id="6" creationId="{EB4A0E23-D5DD-76F4-AFE3-F07B5F01F582}"/>
          </ac:cxnSpMkLst>
        </pc:cxnChg>
      </pc:sldChg>
      <pc:sldChg chg="addSp modSp new mod">
        <pc:chgData name="박성철" userId="b2bfd8f1-2f1b-482e-bab5-85850215cba3" providerId="ADAL" clId="{CD657CD5-DF3F-7C40-A031-50A4FBDA6EBF}" dt="2023-09-09T14:31:20.216" v="2553" actId="20577"/>
        <pc:sldMkLst>
          <pc:docMk/>
          <pc:sldMk cId="3334732041" sldId="270"/>
        </pc:sldMkLst>
        <pc:spChg chg="mod">
          <ac:chgData name="박성철" userId="b2bfd8f1-2f1b-482e-bab5-85850215cba3" providerId="ADAL" clId="{CD657CD5-DF3F-7C40-A031-50A4FBDA6EBF}" dt="2023-09-09T08:34:03.215" v="2262" actId="20577"/>
          <ac:spMkLst>
            <pc:docMk/>
            <pc:sldMk cId="3334732041" sldId="270"/>
            <ac:spMk id="2" creationId="{CB428C77-83CA-72AE-2F1D-DBD0546AADCB}"/>
          </ac:spMkLst>
        </pc:spChg>
        <pc:spChg chg="mod">
          <ac:chgData name="박성철" userId="b2bfd8f1-2f1b-482e-bab5-85850215cba3" providerId="ADAL" clId="{CD657CD5-DF3F-7C40-A031-50A4FBDA6EBF}" dt="2023-09-09T14:31:20.216" v="2553" actId="20577"/>
          <ac:spMkLst>
            <pc:docMk/>
            <pc:sldMk cId="3334732041" sldId="270"/>
            <ac:spMk id="3" creationId="{54688008-DA2F-A0A0-6F24-F7311F630DF4}"/>
          </ac:spMkLst>
        </pc:spChg>
        <pc:picChg chg="add mod">
          <ac:chgData name="박성철" userId="b2bfd8f1-2f1b-482e-bab5-85850215cba3" providerId="ADAL" clId="{CD657CD5-DF3F-7C40-A031-50A4FBDA6EBF}" dt="2023-09-09T14:31:10.856" v="2549" actId="1076"/>
          <ac:picMkLst>
            <pc:docMk/>
            <pc:sldMk cId="3334732041" sldId="270"/>
            <ac:picMk id="4" creationId="{95B56DE0-7173-0C4A-F3A2-4FD32EE509A2}"/>
          </ac:picMkLst>
        </pc:picChg>
      </pc:sldChg>
      <pc:sldChg chg="addSp delSp modSp add mod">
        <pc:chgData name="박성철" userId="b2bfd8f1-2f1b-482e-bab5-85850215cba3" providerId="ADAL" clId="{CD657CD5-DF3F-7C40-A031-50A4FBDA6EBF}" dt="2023-09-09T23:10:33.164" v="3813" actId="20577"/>
        <pc:sldMkLst>
          <pc:docMk/>
          <pc:sldMk cId="3722412739" sldId="271"/>
        </pc:sldMkLst>
        <pc:spChg chg="mod">
          <ac:chgData name="박성철" userId="b2bfd8f1-2f1b-482e-bab5-85850215cba3" providerId="ADAL" clId="{CD657CD5-DF3F-7C40-A031-50A4FBDA6EBF}" dt="2023-09-09T23:10:33.164" v="3813" actId="20577"/>
          <ac:spMkLst>
            <pc:docMk/>
            <pc:sldMk cId="3722412739" sldId="271"/>
            <ac:spMk id="3" creationId="{54688008-DA2F-A0A0-6F24-F7311F630DF4}"/>
          </ac:spMkLst>
        </pc:spChg>
        <pc:spChg chg="add mod">
          <ac:chgData name="박성철" userId="b2bfd8f1-2f1b-482e-bab5-85850215cba3" providerId="ADAL" clId="{CD657CD5-DF3F-7C40-A031-50A4FBDA6EBF}" dt="2023-09-09T14:34:44.469" v="2657" actId="1076"/>
          <ac:spMkLst>
            <pc:docMk/>
            <pc:sldMk cId="3722412739" sldId="271"/>
            <ac:spMk id="7" creationId="{8B4007AB-7A5C-B1E7-C09D-C9F8CD059415}"/>
          </ac:spMkLst>
        </pc:spChg>
        <pc:picChg chg="del">
          <ac:chgData name="박성철" userId="b2bfd8f1-2f1b-482e-bab5-85850215cba3" providerId="ADAL" clId="{CD657CD5-DF3F-7C40-A031-50A4FBDA6EBF}" dt="2023-09-09T08:35:11.282" v="2278" actId="478"/>
          <ac:picMkLst>
            <pc:docMk/>
            <pc:sldMk cId="3722412739" sldId="271"/>
            <ac:picMk id="4" creationId="{95B56DE0-7173-0C4A-F3A2-4FD32EE509A2}"/>
          </ac:picMkLst>
        </pc:picChg>
        <pc:picChg chg="add mod">
          <ac:chgData name="박성철" userId="b2bfd8f1-2f1b-482e-bab5-85850215cba3" providerId="ADAL" clId="{CD657CD5-DF3F-7C40-A031-50A4FBDA6EBF}" dt="2023-09-09T14:34:40.596" v="2655" actId="1076"/>
          <ac:picMkLst>
            <pc:docMk/>
            <pc:sldMk cId="3722412739" sldId="271"/>
            <ac:picMk id="5" creationId="{8DC769A6-1AA3-A688-7FE8-EE57ECBC23B0}"/>
          </ac:picMkLst>
        </pc:picChg>
        <pc:picChg chg="add mod">
          <ac:chgData name="박성철" userId="b2bfd8f1-2f1b-482e-bab5-85850215cba3" providerId="ADAL" clId="{CD657CD5-DF3F-7C40-A031-50A4FBDA6EBF}" dt="2023-09-09T14:34:42.989" v="2656" actId="1076"/>
          <ac:picMkLst>
            <pc:docMk/>
            <pc:sldMk cId="3722412739" sldId="271"/>
            <ac:picMk id="6" creationId="{EF82A8BD-3CFD-6067-AE34-8E123192A093}"/>
          </ac:picMkLst>
        </pc:picChg>
      </pc:sldChg>
      <pc:sldChg chg="addSp modSp new mod">
        <pc:chgData name="박성철" userId="b2bfd8f1-2f1b-482e-bab5-85850215cba3" providerId="ADAL" clId="{CD657CD5-DF3F-7C40-A031-50A4FBDA6EBF}" dt="2023-09-09T15:09:25.976" v="3071" actId="20577"/>
        <pc:sldMkLst>
          <pc:docMk/>
          <pc:sldMk cId="3629479917" sldId="272"/>
        </pc:sldMkLst>
        <pc:spChg chg="mod">
          <ac:chgData name="박성철" userId="b2bfd8f1-2f1b-482e-bab5-85850215cba3" providerId="ADAL" clId="{CD657CD5-DF3F-7C40-A031-50A4FBDA6EBF}" dt="2023-09-09T08:38:17.874" v="2307"/>
          <ac:spMkLst>
            <pc:docMk/>
            <pc:sldMk cId="3629479917" sldId="272"/>
            <ac:spMk id="2" creationId="{47B146A0-8567-DADB-E837-15AFA36A5F4F}"/>
          </ac:spMkLst>
        </pc:spChg>
        <pc:spChg chg="mod">
          <ac:chgData name="박성철" userId="b2bfd8f1-2f1b-482e-bab5-85850215cba3" providerId="ADAL" clId="{CD657CD5-DF3F-7C40-A031-50A4FBDA6EBF}" dt="2023-09-09T15:09:25.976" v="3071" actId="20577"/>
          <ac:spMkLst>
            <pc:docMk/>
            <pc:sldMk cId="3629479917" sldId="272"/>
            <ac:spMk id="3" creationId="{05E2BE70-0E8F-DBF5-7925-4ECE45CB2DAE}"/>
          </ac:spMkLst>
        </pc:spChg>
        <pc:picChg chg="add mod">
          <ac:chgData name="박성철" userId="b2bfd8f1-2f1b-482e-bab5-85850215cba3" providerId="ADAL" clId="{CD657CD5-DF3F-7C40-A031-50A4FBDA6EBF}" dt="2023-09-09T15:06:14.785" v="2894" actId="1076"/>
          <ac:picMkLst>
            <pc:docMk/>
            <pc:sldMk cId="3629479917" sldId="272"/>
            <ac:picMk id="4" creationId="{96C87761-9C75-3005-A164-1C9F4BF9DA7E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11:23.521" v="3828" actId="20577"/>
        <pc:sldMkLst>
          <pc:docMk/>
          <pc:sldMk cId="2724713524" sldId="273"/>
        </pc:sldMkLst>
        <pc:spChg chg="mod">
          <ac:chgData name="박성철" userId="b2bfd8f1-2f1b-482e-bab5-85850215cba3" providerId="ADAL" clId="{CD657CD5-DF3F-7C40-A031-50A4FBDA6EBF}" dt="2023-09-09T08:39:13.580" v="2313"/>
          <ac:spMkLst>
            <pc:docMk/>
            <pc:sldMk cId="2724713524" sldId="273"/>
            <ac:spMk id="2" creationId="{2EE91DF6-7513-5CF0-BDC2-1E2CEC62AAEB}"/>
          </ac:spMkLst>
        </pc:spChg>
        <pc:spChg chg="del">
          <ac:chgData name="박성철" userId="b2bfd8f1-2f1b-482e-bab5-85850215cba3" providerId="ADAL" clId="{CD657CD5-DF3F-7C40-A031-50A4FBDA6EBF}" dt="2023-09-09T08:39:28.242" v="2316"/>
          <ac:spMkLst>
            <pc:docMk/>
            <pc:sldMk cId="2724713524" sldId="273"/>
            <ac:spMk id="3" creationId="{6E24DE65-9764-B4ED-EE66-3ACC15B37D1E}"/>
          </ac:spMkLst>
        </pc:spChg>
        <pc:spChg chg="add del mod">
          <ac:chgData name="박성철" userId="b2bfd8f1-2f1b-482e-bab5-85850215cba3" providerId="ADAL" clId="{CD657CD5-DF3F-7C40-A031-50A4FBDA6EBF}" dt="2023-09-09T08:39:26.243" v="2315"/>
          <ac:spMkLst>
            <pc:docMk/>
            <pc:sldMk cId="2724713524" sldId="273"/>
            <ac:spMk id="4" creationId="{CD815642-5BE3-AE57-A206-B50FF35CD452}"/>
          </ac:spMkLst>
        </pc:spChg>
        <pc:spChg chg="add mod">
          <ac:chgData name="박성철" userId="b2bfd8f1-2f1b-482e-bab5-85850215cba3" providerId="ADAL" clId="{CD657CD5-DF3F-7C40-A031-50A4FBDA6EBF}" dt="2023-09-09T23:11:23.521" v="3828" actId="20577"/>
          <ac:spMkLst>
            <pc:docMk/>
            <pc:sldMk cId="2724713524" sldId="273"/>
            <ac:spMk id="5" creationId="{99FC5275-D8BC-0F50-F898-C38320BA4F92}"/>
          </ac:spMkLst>
        </pc:spChg>
        <pc:spChg chg="add mod">
          <ac:chgData name="박성철" userId="b2bfd8f1-2f1b-482e-bab5-85850215cba3" providerId="ADAL" clId="{CD657CD5-DF3F-7C40-A031-50A4FBDA6EBF}" dt="2023-09-09T08:39:51.284" v="2323"/>
          <ac:spMkLst>
            <pc:docMk/>
            <pc:sldMk cId="2724713524" sldId="273"/>
            <ac:spMk id="8" creationId="{1D873D3F-A9A6-9B7F-3247-E71830A361BF}"/>
          </ac:spMkLst>
        </pc:spChg>
        <pc:picChg chg="add mod">
          <ac:chgData name="박성철" userId="b2bfd8f1-2f1b-482e-bab5-85850215cba3" providerId="ADAL" clId="{CD657CD5-DF3F-7C40-A031-50A4FBDA6EBF}" dt="2023-09-09T08:39:51.284" v="2323"/>
          <ac:picMkLst>
            <pc:docMk/>
            <pc:sldMk cId="2724713524" sldId="273"/>
            <ac:picMk id="6" creationId="{E344C111-4779-69E5-6FEB-7ACD1E3509F4}"/>
          </ac:picMkLst>
        </pc:picChg>
        <pc:picChg chg="add mod">
          <ac:chgData name="박성철" userId="b2bfd8f1-2f1b-482e-bab5-85850215cba3" providerId="ADAL" clId="{CD657CD5-DF3F-7C40-A031-50A4FBDA6EBF}" dt="2023-09-09T08:39:51.284" v="2323"/>
          <ac:picMkLst>
            <pc:docMk/>
            <pc:sldMk cId="2724713524" sldId="273"/>
            <ac:picMk id="7" creationId="{5F7124C0-6C45-34E2-D769-C45B3B1503DF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32:39.164" v="4069" actId="1076"/>
        <pc:sldMkLst>
          <pc:docMk/>
          <pc:sldMk cId="899365177" sldId="274"/>
        </pc:sldMkLst>
        <pc:spChg chg="mod">
          <ac:chgData name="박성철" userId="b2bfd8f1-2f1b-482e-bab5-85850215cba3" providerId="ADAL" clId="{CD657CD5-DF3F-7C40-A031-50A4FBDA6EBF}" dt="2023-09-09T08:41:38.353" v="2336"/>
          <ac:spMkLst>
            <pc:docMk/>
            <pc:sldMk cId="899365177" sldId="274"/>
            <ac:spMk id="2" creationId="{68A94F74-14B3-1531-B7B1-E8CFB9BB411F}"/>
          </ac:spMkLst>
        </pc:spChg>
        <pc:spChg chg="mod">
          <ac:chgData name="박성철" userId="b2bfd8f1-2f1b-482e-bab5-85850215cba3" providerId="ADAL" clId="{CD657CD5-DF3F-7C40-A031-50A4FBDA6EBF}" dt="2023-09-09T23:26:14.720" v="3876" actId="20577"/>
          <ac:spMkLst>
            <pc:docMk/>
            <pc:sldMk cId="899365177" sldId="274"/>
            <ac:spMk id="3" creationId="{7DA9A1BE-087D-79C4-4337-D42673876C5B}"/>
          </ac:spMkLst>
        </pc:spChg>
        <pc:picChg chg="add del mod">
          <ac:chgData name="박성철" userId="b2bfd8f1-2f1b-482e-bab5-85850215cba3" providerId="ADAL" clId="{CD657CD5-DF3F-7C40-A031-50A4FBDA6EBF}" dt="2023-09-09T23:32:00.534" v="4062" actId="478"/>
          <ac:picMkLst>
            <pc:docMk/>
            <pc:sldMk cId="899365177" sldId="274"/>
            <ac:picMk id="4" creationId="{398F1335-9CEC-760F-C478-EAEB8BF63C12}"/>
          </ac:picMkLst>
        </pc:picChg>
        <pc:picChg chg="add del mod">
          <ac:chgData name="박성철" userId="b2bfd8f1-2f1b-482e-bab5-85850215cba3" providerId="ADAL" clId="{CD657CD5-DF3F-7C40-A031-50A4FBDA6EBF}" dt="2023-09-09T23:32:35.231" v="4067" actId="478"/>
          <ac:picMkLst>
            <pc:docMk/>
            <pc:sldMk cId="899365177" sldId="274"/>
            <ac:picMk id="5" creationId="{C97A1DF4-7ECC-F9FF-80F8-1C5E1ECB604D}"/>
          </ac:picMkLst>
        </pc:picChg>
        <pc:picChg chg="add mod">
          <ac:chgData name="박성철" userId="b2bfd8f1-2f1b-482e-bab5-85850215cba3" providerId="ADAL" clId="{CD657CD5-DF3F-7C40-A031-50A4FBDA6EBF}" dt="2023-09-09T23:32:16.321" v="4066" actId="208"/>
          <ac:picMkLst>
            <pc:docMk/>
            <pc:sldMk cId="899365177" sldId="274"/>
            <ac:picMk id="6" creationId="{83EB8103-F734-69D6-C6C3-DAFA3FB763A8}"/>
          </ac:picMkLst>
        </pc:picChg>
        <pc:picChg chg="add mod">
          <ac:chgData name="박성철" userId="b2bfd8f1-2f1b-482e-bab5-85850215cba3" providerId="ADAL" clId="{CD657CD5-DF3F-7C40-A031-50A4FBDA6EBF}" dt="2023-09-09T23:32:39.164" v="4069" actId="1076"/>
          <ac:picMkLst>
            <pc:docMk/>
            <pc:sldMk cId="899365177" sldId="274"/>
            <ac:picMk id="7" creationId="{8434E8EA-0C42-38C3-D8DF-134927A92018}"/>
          </ac:picMkLst>
        </pc:picChg>
      </pc:sldChg>
      <pc:sldChg chg="addSp delSp modSp add mod">
        <pc:chgData name="박성철" userId="b2bfd8f1-2f1b-482e-bab5-85850215cba3" providerId="ADAL" clId="{CD657CD5-DF3F-7C40-A031-50A4FBDA6EBF}" dt="2023-09-09T23:34:12.138" v="4078" actId="208"/>
        <pc:sldMkLst>
          <pc:docMk/>
          <pc:sldMk cId="598342647" sldId="275"/>
        </pc:sldMkLst>
        <pc:spChg chg="mod">
          <ac:chgData name="박성철" userId="b2bfd8f1-2f1b-482e-bab5-85850215cba3" providerId="ADAL" clId="{CD657CD5-DF3F-7C40-A031-50A4FBDA6EBF}" dt="2023-09-09T08:41:43.173" v="2337"/>
          <ac:spMkLst>
            <pc:docMk/>
            <pc:sldMk cId="598342647" sldId="275"/>
            <ac:spMk id="2" creationId="{68A94F74-14B3-1531-B7B1-E8CFB9BB411F}"/>
          </ac:spMkLst>
        </pc:spChg>
        <pc:spChg chg="add del mod">
          <ac:chgData name="박성철" userId="b2bfd8f1-2f1b-482e-bab5-85850215cba3" providerId="ADAL" clId="{CD657CD5-DF3F-7C40-A031-50A4FBDA6EBF}" dt="2023-09-09T23:28:01.987" v="4061" actId="20577"/>
          <ac:spMkLst>
            <pc:docMk/>
            <pc:sldMk cId="598342647" sldId="275"/>
            <ac:spMk id="3" creationId="{7DA9A1BE-087D-79C4-4337-D42673876C5B}"/>
          </ac:spMkLst>
        </pc:spChg>
        <pc:spChg chg="add del mod">
          <ac:chgData name="박성철" userId="b2bfd8f1-2f1b-482e-bab5-85850215cba3" providerId="ADAL" clId="{CD657CD5-DF3F-7C40-A031-50A4FBDA6EBF}" dt="2023-09-09T08:42:20.160" v="2348" actId="478"/>
          <ac:spMkLst>
            <pc:docMk/>
            <pc:sldMk cId="598342647" sldId="275"/>
            <ac:spMk id="8" creationId="{C7489D9A-E9D4-E7C6-86F6-556347D98878}"/>
          </ac:spMkLst>
        </pc:spChg>
        <pc:spChg chg="add del mod">
          <ac:chgData name="박성철" userId="b2bfd8f1-2f1b-482e-bab5-85850215cba3" providerId="ADAL" clId="{CD657CD5-DF3F-7C40-A031-50A4FBDA6EBF}" dt="2023-09-09T08:42:22.450" v="2351" actId="478"/>
          <ac:spMkLst>
            <pc:docMk/>
            <pc:sldMk cId="598342647" sldId="275"/>
            <ac:spMk id="10" creationId="{57B058A9-8A40-1DFE-F44E-CDA97B72F50A}"/>
          </ac:spMkLst>
        </pc:spChg>
        <pc:spChg chg="add del mod">
          <ac:chgData name="박성철" userId="b2bfd8f1-2f1b-482e-bab5-85850215cba3" providerId="ADAL" clId="{CD657CD5-DF3F-7C40-A031-50A4FBDA6EBF}" dt="2023-09-09T08:42:19.023" v="2346"/>
          <ac:spMkLst>
            <pc:docMk/>
            <pc:sldMk cId="598342647" sldId="275"/>
            <ac:spMk id="13" creationId="{6FCB3B78-4BD8-E06A-87F6-DC9E3BBE481E}"/>
          </ac:spMkLst>
        </pc:spChg>
        <pc:picChg chg="del">
          <ac:chgData name="박성철" userId="b2bfd8f1-2f1b-482e-bab5-85850215cba3" providerId="ADAL" clId="{CD657CD5-DF3F-7C40-A031-50A4FBDA6EBF}" dt="2023-09-09T08:41:18.304" v="2334" actId="478"/>
          <ac:picMkLst>
            <pc:docMk/>
            <pc:sldMk cId="598342647" sldId="275"/>
            <ac:picMk id="4" creationId="{398F1335-9CEC-760F-C478-EAEB8BF63C12}"/>
          </ac:picMkLst>
        </pc:picChg>
        <pc:picChg chg="del">
          <ac:chgData name="박성철" userId="b2bfd8f1-2f1b-482e-bab5-85850215cba3" providerId="ADAL" clId="{CD657CD5-DF3F-7C40-A031-50A4FBDA6EBF}" dt="2023-09-09T08:41:16.977" v="2333" actId="478"/>
          <ac:picMkLst>
            <pc:docMk/>
            <pc:sldMk cId="598342647" sldId="275"/>
            <ac:picMk id="5" creationId="{C97A1DF4-7ECC-F9FF-80F8-1C5E1ECB604D}"/>
          </ac:picMkLst>
        </pc:picChg>
        <pc:picChg chg="add del mod">
          <ac:chgData name="박성철" userId="b2bfd8f1-2f1b-482e-bab5-85850215cba3" providerId="ADAL" clId="{CD657CD5-DF3F-7C40-A031-50A4FBDA6EBF}" dt="2023-09-09T23:33:31.024" v="4070" actId="478"/>
          <ac:picMkLst>
            <pc:docMk/>
            <pc:sldMk cId="598342647" sldId="275"/>
            <ac:picMk id="6" creationId="{AB6D3C14-2419-341D-7A67-94FDF8F23ABD}"/>
          </ac:picMkLst>
        </pc:picChg>
        <pc:picChg chg="add del mod">
          <ac:chgData name="박성철" userId="b2bfd8f1-2f1b-482e-bab5-85850215cba3" providerId="ADAL" clId="{CD657CD5-DF3F-7C40-A031-50A4FBDA6EBF}" dt="2023-09-09T23:34:07.286" v="4075" actId="478"/>
          <ac:picMkLst>
            <pc:docMk/>
            <pc:sldMk cId="598342647" sldId="275"/>
            <ac:picMk id="7" creationId="{188418E5-D76B-5578-F496-E931A11B83A7}"/>
          </ac:picMkLst>
        </pc:picChg>
        <pc:picChg chg="add del mod">
          <ac:chgData name="박성철" userId="b2bfd8f1-2f1b-482e-bab5-85850215cba3" providerId="ADAL" clId="{CD657CD5-DF3F-7C40-A031-50A4FBDA6EBF}" dt="2023-09-09T08:42:19.023" v="2346"/>
          <ac:picMkLst>
            <pc:docMk/>
            <pc:sldMk cId="598342647" sldId="275"/>
            <ac:picMk id="11" creationId="{D4B76CDC-BF84-BBB5-754B-0727E4B9B73D}"/>
          </ac:picMkLst>
        </pc:picChg>
        <pc:picChg chg="add del mod">
          <ac:chgData name="박성철" userId="b2bfd8f1-2f1b-482e-bab5-85850215cba3" providerId="ADAL" clId="{CD657CD5-DF3F-7C40-A031-50A4FBDA6EBF}" dt="2023-09-09T08:42:19.023" v="2346"/>
          <ac:picMkLst>
            <pc:docMk/>
            <pc:sldMk cId="598342647" sldId="275"/>
            <ac:picMk id="12" creationId="{13D928A4-9D4A-2E3C-0838-F7E109A51514}"/>
          </ac:picMkLst>
        </pc:picChg>
        <pc:picChg chg="add mod">
          <ac:chgData name="박성철" userId="b2bfd8f1-2f1b-482e-bab5-85850215cba3" providerId="ADAL" clId="{CD657CD5-DF3F-7C40-A031-50A4FBDA6EBF}" dt="2023-09-09T23:33:38.582" v="4074" actId="208"/>
          <ac:picMkLst>
            <pc:docMk/>
            <pc:sldMk cId="598342647" sldId="275"/>
            <ac:picMk id="14" creationId="{0429F846-6690-03B4-1310-0C18257FA5D4}"/>
          </ac:picMkLst>
        </pc:picChg>
        <pc:picChg chg="add mod">
          <ac:chgData name="박성철" userId="b2bfd8f1-2f1b-482e-bab5-85850215cba3" providerId="ADAL" clId="{CD657CD5-DF3F-7C40-A031-50A4FBDA6EBF}" dt="2023-09-09T23:34:12.138" v="4078" actId="208"/>
          <ac:picMkLst>
            <pc:docMk/>
            <pc:sldMk cId="598342647" sldId="275"/>
            <ac:picMk id="15" creationId="{B50AE92C-9685-5D7E-B8F0-E0002478D76C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35:08.803" v="4085" actId="208"/>
        <pc:sldMkLst>
          <pc:docMk/>
          <pc:sldMk cId="418380737" sldId="276"/>
        </pc:sldMkLst>
        <pc:spChg chg="mod">
          <ac:chgData name="박성철" userId="b2bfd8f1-2f1b-482e-bab5-85850215cba3" providerId="ADAL" clId="{CD657CD5-DF3F-7C40-A031-50A4FBDA6EBF}" dt="2023-09-09T08:41:48.637" v="2339"/>
          <ac:spMkLst>
            <pc:docMk/>
            <pc:sldMk cId="418380737" sldId="276"/>
            <ac:spMk id="2" creationId="{54C1AA7F-EF08-1D49-81D1-FF61273F03C1}"/>
          </ac:spMkLst>
        </pc:spChg>
        <pc:spChg chg="del">
          <ac:chgData name="박성철" userId="b2bfd8f1-2f1b-482e-bab5-85850215cba3" providerId="ADAL" clId="{CD657CD5-DF3F-7C40-A031-50A4FBDA6EBF}" dt="2023-09-09T08:42:35.114" v="2353" actId="478"/>
          <ac:spMkLst>
            <pc:docMk/>
            <pc:sldMk cId="418380737" sldId="276"/>
            <ac:spMk id="3" creationId="{CE29FB4D-13EF-3D12-DC36-B85ECAF2C795}"/>
          </ac:spMkLst>
        </pc:spChg>
        <pc:spChg chg="add mod">
          <ac:chgData name="박성철" userId="b2bfd8f1-2f1b-482e-bab5-85850215cba3" providerId="ADAL" clId="{CD657CD5-DF3F-7C40-A031-50A4FBDA6EBF}" dt="2023-09-09T08:42:32.038" v="2352"/>
          <ac:spMkLst>
            <pc:docMk/>
            <pc:sldMk cId="418380737" sldId="276"/>
            <ac:spMk id="6" creationId="{720EAA1E-019F-81F5-302A-C4BF2D0B3FF5}"/>
          </ac:spMkLst>
        </pc:spChg>
        <pc:picChg chg="add del mod">
          <ac:chgData name="박성철" userId="b2bfd8f1-2f1b-482e-bab5-85850215cba3" providerId="ADAL" clId="{CD657CD5-DF3F-7C40-A031-50A4FBDA6EBF}" dt="2023-09-09T23:34:46.545" v="4079" actId="478"/>
          <ac:picMkLst>
            <pc:docMk/>
            <pc:sldMk cId="418380737" sldId="276"/>
            <ac:picMk id="4" creationId="{326F05D9-EBD3-AEC1-918B-D11E7F02BD83}"/>
          </ac:picMkLst>
        </pc:picChg>
        <pc:picChg chg="add del mod">
          <ac:chgData name="박성철" userId="b2bfd8f1-2f1b-482e-bab5-85850215cba3" providerId="ADAL" clId="{CD657CD5-DF3F-7C40-A031-50A4FBDA6EBF}" dt="2023-09-09T23:35:03.042" v="4082" actId="478"/>
          <ac:picMkLst>
            <pc:docMk/>
            <pc:sldMk cId="418380737" sldId="276"/>
            <ac:picMk id="5" creationId="{9545E7CC-5E16-EAEA-A373-5769621079BF}"/>
          </ac:picMkLst>
        </pc:picChg>
        <pc:picChg chg="add mod">
          <ac:chgData name="박성철" userId="b2bfd8f1-2f1b-482e-bab5-85850215cba3" providerId="ADAL" clId="{CD657CD5-DF3F-7C40-A031-50A4FBDA6EBF}" dt="2023-09-09T23:35:08.803" v="4085" actId="208"/>
          <ac:picMkLst>
            <pc:docMk/>
            <pc:sldMk cId="418380737" sldId="276"/>
            <ac:picMk id="7" creationId="{9D010339-6F9D-558C-329B-190E54D7EB56}"/>
          </ac:picMkLst>
        </pc:picChg>
        <pc:picChg chg="add mod">
          <ac:chgData name="박성철" userId="b2bfd8f1-2f1b-482e-bab5-85850215cba3" providerId="ADAL" clId="{CD657CD5-DF3F-7C40-A031-50A4FBDA6EBF}" dt="2023-09-09T23:35:08.803" v="4085" actId="208"/>
          <ac:picMkLst>
            <pc:docMk/>
            <pc:sldMk cId="418380737" sldId="276"/>
            <ac:picMk id="8" creationId="{395028DF-51B1-CFD2-24C1-EA3A5FEC368B}"/>
          </ac:picMkLst>
        </pc:picChg>
      </pc:sldChg>
      <pc:sldChg chg="modSp new mod">
        <pc:chgData name="박성철" userId="b2bfd8f1-2f1b-482e-bab5-85850215cba3" providerId="ADAL" clId="{CD657CD5-DF3F-7C40-A031-50A4FBDA6EBF}" dt="2023-09-10T09:23:38.716" v="4744" actId="27636"/>
        <pc:sldMkLst>
          <pc:docMk/>
          <pc:sldMk cId="3049655068" sldId="277"/>
        </pc:sldMkLst>
        <pc:spChg chg="mod">
          <ac:chgData name="박성철" userId="b2bfd8f1-2f1b-482e-bab5-85850215cba3" providerId="ADAL" clId="{CD657CD5-DF3F-7C40-A031-50A4FBDA6EBF}" dt="2023-09-10T07:58:26.766" v="4116" actId="20577"/>
          <ac:spMkLst>
            <pc:docMk/>
            <pc:sldMk cId="3049655068" sldId="277"/>
            <ac:spMk id="2" creationId="{885D1FC3-EBB2-4112-B803-D1602611503F}"/>
          </ac:spMkLst>
        </pc:spChg>
        <pc:spChg chg="mod">
          <ac:chgData name="박성철" userId="b2bfd8f1-2f1b-482e-bab5-85850215cba3" providerId="ADAL" clId="{CD657CD5-DF3F-7C40-A031-50A4FBDA6EBF}" dt="2023-09-10T09:23:38.716" v="4744" actId="27636"/>
          <ac:spMkLst>
            <pc:docMk/>
            <pc:sldMk cId="3049655068" sldId="277"/>
            <ac:spMk id="3" creationId="{8AC61C96-B82C-7AFD-17A0-B7EE23691CF4}"/>
          </ac:spMkLst>
        </pc:spChg>
      </pc:sldChg>
      <pc:sldChg chg="addSp delSp modSp new mod">
        <pc:chgData name="박성철" userId="b2bfd8f1-2f1b-482e-bab5-85850215cba3" providerId="ADAL" clId="{CD657CD5-DF3F-7C40-A031-50A4FBDA6EBF}" dt="2023-09-10T09:23:26.323" v="4739" actId="1076"/>
        <pc:sldMkLst>
          <pc:docMk/>
          <pc:sldMk cId="4072995019" sldId="278"/>
        </pc:sldMkLst>
        <pc:spChg chg="mod">
          <ac:chgData name="박성철" userId="b2bfd8f1-2f1b-482e-bab5-85850215cba3" providerId="ADAL" clId="{CD657CD5-DF3F-7C40-A031-50A4FBDA6EBF}" dt="2023-09-10T08:03:11.361" v="4469"/>
          <ac:spMkLst>
            <pc:docMk/>
            <pc:sldMk cId="4072995019" sldId="278"/>
            <ac:spMk id="2" creationId="{D2998664-05B1-F6E1-48FF-3125A0348341}"/>
          </ac:spMkLst>
        </pc:spChg>
        <pc:spChg chg="mod">
          <ac:chgData name="박성철" userId="b2bfd8f1-2f1b-482e-bab5-85850215cba3" providerId="ADAL" clId="{CD657CD5-DF3F-7C40-A031-50A4FBDA6EBF}" dt="2023-09-10T09:23:24.895" v="4738" actId="2710"/>
          <ac:spMkLst>
            <pc:docMk/>
            <pc:sldMk cId="4072995019" sldId="278"/>
            <ac:spMk id="3" creationId="{801048C0-C8AF-7FB8-D4D4-E2B049C018E9}"/>
          </ac:spMkLst>
        </pc:spChg>
        <pc:picChg chg="add mod">
          <ac:chgData name="박성철" userId="b2bfd8f1-2f1b-482e-bab5-85850215cba3" providerId="ADAL" clId="{CD657CD5-DF3F-7C40-A031-50A4FBDA6EBF}" dt="2023-09-10T09:23:26.323" v="4739" actId="1076"/>
          <ac:picMkLst>
            <pc:docMk/>
            <pc:sldMk cId="4072995019" sldId="278"/>
            <ac:picMk id="4" creationId="{5F706B78-70D8-6E48-038B-531C2FB0E354}"/>
          </ac:picMkLst>
        </pc:picChg>
        <pc:picChg chg="add del mod">
          <ac:chgData name="박성철" userId="b2bfd8f1-2f1b-482e-bab5-85850215cba3" providerId="ADAL" clId="{CD657CD5-DF3F-7C40-A031-50A4FBDA6EBF}" dt="2023-09-10T09:23:09.021" v="4734" actId="21"/>
          <ac:picMkLst>
            <pc:docMk/>
            <pc:sldMk cId="4072995019" sldId="278"/>
            <ac:picMk id="5" creationId="{F1046D2C-9F9A-6425-7A3E-E40263E59C9D}"/>
          </ac:picMkLst>
        </pc:picChg>
      </pc:sldChg>
      <pc:sldChg chg="addSp modSp new mod">
        <pc:chgData name="박성철" userId="b2bfd8f1-2f1b-482e-bab5-85850215cba3" providerId="ADAL" clId="{CD657CD5-DF3F-7C40-A031-50A4FBDA6EBF}" dt="2023-09-10T09:23:14.645" v="4736" actId="1076"/>
        <pc:sldMkLst>
          <pc:docMk/>
          <pc:sldMk cId="3694902596" sldId="279"/>
        </pc:sldMkLst>
        <pc:spChg chg="mod">
          <ac:chgData name="박성철" userId="b2bfd8f1-2f1b-482e-bab5-85850215cba3" providerId="ADAL" clId="{CD657CD5-DF3F-7C40-A031-50A4FBDA6EBF}" dt="2023-09-10T09:22:56.595" v="4731"/>
          <ac:spMkLst>
            <pc:docMk/>
            <pc:sldMk cId="3694902596" sldId="279"/>
            <ac:spMk id="2" creationId="{D79B2381-45B4-524C-64EA-194E562E0700}"/>
          </ac:spMkLst>
        </pc:spChg>
        <pc:spChg chg="mod">
          <ac:chgData name="박성철" userId="b2bfd8f1-2f1b-482e-bab5-85850215cba3" providerId="ADAL" clId="{CD657CD5-DF3F-7C40-A031-50A4FBDA6EBF}" dt="2023-09-10T09:23:06.198" v="4733"/>
          <ac:spMkLst>
            <pc:docMk/>
            <pc:sldMk cId="3694902596" sldId="279"/>
            <ac:spMk id="3" creationId="{A13B8EA8-5D97-B57E-FF50-C06F40C67793}"/>
          </ac:spMkLst>
        </pc:spChg>
        <pc:picChg chg="add mod">
          <ac:chgData name="박성철" userId="b2bfd8f1-2f1b-482e-bab5-85850215cba3" providerId="ADAL" clId="{CD657CD5-DF3F-7C40-A031-50A4FBDA6EBF}" dt="2023-09-10T09:23:14.645" v="4736" actId="1076"/>
          <ac:picMkLst>
            <pc:docMk/>
            <pc:sldMk cId="3694902596" sldId="279"/>
            <ac:picMk id="4" creationId="{8C1380FB-13D4-EDD7-9F6B-0030896E1A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9641-3310-319D-0942-BD77C0F21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76DED-DC93-E09A-AFF1-ED45830D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E147B-5409-AB8A-59D9-10A6C44D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E5225-D03E-CE17-9F57-97148D2C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B956E-EF89-4140-6948-DADAA99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799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7D2A3-5B9E-E02C-CCAE-111B61C3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ABBE-4EC9-3A49-4E7B-1C525DE08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D0F90-8EC5-729D-85C0-D82B3DC5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B1F22-FD22-DE71-30CE-B760FEDD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6CB72-D464-180D-579C-184EEB3B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23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51119-E17B-4945-5C99-2C43D04E8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8F263-0901-68F0-4C3C-8C877139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1D7AD-312B-8056-D406-573106C3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C990F-8C69-CE5A-96A3-ADA96B46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FF4C6-72F9-39CE-1527-21F7AC6D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63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CD4B-E332-0459-578B-6AFEAAF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95D01-AEF1-768E-C24F-98A3ADFE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CEA30-9362-30FF-356C-7B11087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DFD9A-F8B8-9C7D-334E-D26ABCC6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048B-261E-F733-98D3-4BF92C6E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71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4467A-6B79-D014-6A3A-EE749E3D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CB45F-E826-00CB-5666-818B50BB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97DB4-8497-E2C3-9BD2-79B1DDA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D8FF0-0F8D-FF37-EAEF-B2B4D8DB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40FE6-0FF8-22B6-CCBD-4C20F901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33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169A-2512-16E7-73FC-00F7F974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93716-E128-5CA3-A1FF-AFD995478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E42F7-A6E2-FF31-7529-79E555698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DD01A-124A-01C7-CC3D-ABD40CAB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4E7A1-A8D4-4AD4-2B58-664363C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9F4B0-45C2-53A1-7D83-A85409E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50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44BB6-7234-ECAE-0FC9-CC3A2EDA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1E536-40F3-5598-E3FA-B1240EF5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51842-C261-EBF2-D545-9EAD34CD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C09366-CAE4-5A5A-857F-2C524A420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ECD44A-059B-61B8-7B99-014BD2CB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4B02B9-1DE5-868C-91A7-FACB8AB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D08556-F979-EED2-9CD1-648A0617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E93889-141E-9CFB-DBFE-603C1C4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83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DC9D2-4D4A-7EBB-5430-C191186D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B826F6-C19B-1143-FB94-A6A59087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4928FB-80DE-19EE-851D-616F502F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F878BF-BECD-C14E-1D7A-A198BD0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640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592D0-A88A-9F98-5DB3-A9E80AE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1E2E96-7806-73CE-4E97-0EE40A23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B86ED-DFE9-550B-018D-12590AE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6C5C5-32BB-6264-64DA-FDE1AD42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D2FE6-D366-DEEA-CCD1-42937CBB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C6BC4-BFCB-A363-3746-6CE664553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7914D-E83B-8DCC-0FF2-41413FC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75EB4-7115-A1FD-1105-430B27CB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3BF3D-729A-5786-7A94-BD0027F3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55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B2CA6-40F2-D5F9-0A1C-6335A9C4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CE566-5F71-A265-E397-187C6D75E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EA79-8FCD-302F-D3DF-407A8BC8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CCA56-3FF9-B4B4-E41D-E05CE5C5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3B681-B635-F2C5-8CA0-3C664470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A9E5F-C03B-3669-79D2-0D35A0D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49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835346-46EF-D64E-7088-6B301183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DC3DE-1B38-0BF7-B332-2A1A2095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8445-2B89-9754-7855-C51228E7F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BF96-1BF8-0741-999F-F695D7C0D85E}" type="datetimeFigureOut">
              <a:rPr kumimoji="1" lang="ko-Kore-KR" altLang="en-US" smtClean="0"/>
              <a:t>09/12/2023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495DE-5951-D1D5-426E-D24042018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5C041-8870-008D-495E-A0A0CAFB6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52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020F-8774-2EE5-1C86-B93D2EE97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웹프로그래밍</a:t>
            </a:r>
            <a:r>
              <a:rPr kumimoji="1" lang="en-US" altLang="ko-Kore-KR" dirty="0"/>
              <a:t>(I)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E62A1-457D-420B-5DC9-D42FF7ABF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박</a:t>
            </a:r>
            <a:r>
              <a:rPr kumimoji="1" lang="ko-KR" altLang="en-US" dirty="0"/>
              <a:t> 성 철</a:t>
            </a:r>
            <a:endParaRPr kumimoji="1" lang="en-US" altLang="ko-KR" dirty="0"/>
          </a:p>
          <a:p>
            <a:r>
              <a:rPr kumimoji="1" lang="en-US" altLang="ko-KR" dirty="0" err="1"/>
              <a:t>scpark@yju.ac.kr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04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107AED9-2716-774A-8546-8F8E4506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1584"/>
            <a:ext cx="7211514" cy="51644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478A93-E3E9-A7B6-DCCB-1CB18D96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5" name="설명선 1(테두리 및 강조선)[L] 4">
            <a:extLst>
              <a:ext uri="{FF2B5EF4-FFF2-40B4-BE49-F238E27FC236}">
                <a16:creationId xmlns:a16="http://schemas.microsoft.com/office/drawing/2014/main" id="{CC43FE8A-7946-46FD-34B2-7FE94AB05957}"/>
              </a:ext>
            </a:extLst>
          </p:cNvPr>
          <p:cNvSpPr/>
          <p:nvPr/>
        </p:nvSpPr>
        <p:spPr>
          <a:xfrm>
            <a:off x="8965381" y="4003832"/>
            <a:ext cx="2946532" cy="1704989"/>
          </a:xfrm>
          <a:prstGeom prst="accentBorderCallout1">
            <a:avLst>
              <a:gd name="adj1" fmla="val 18750"/>
              <a:gd name="adj2" fmla="val -8333"/>
              <a:gd name="adj3" fmla="val 74632"/>
              <a:gd name="adj4" fmla="val -8795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Test </a:t>
            </a:r>
            <a:r>
              <a:rPr kumimoji="1" lang="ko-Kore-KR" altLang="en-US" dirty="0">
                <a:solidFill>
                  <a:schemeClr val="tx1"/>
                </a:solidFill>
              </a:rPr>
              <a:t>메서드는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View</a:t>
            </a:r>
            <a:r>
              <a:rPr kumimoji="1" lang="ko-KR" altLang="en-US" dirty="0">
                <a:solidFill>
                  <a:schemeClr val="tx1"/>
                </a:solidFill>
              </a:rPr>
              <a:t> 타입의 결과를 반환한다는 의미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Java</a:t>
            </a:r>
            <a:r>
              <a:rPr kumimoji="1" lang="ko-KR" altLang="en-US" dirty="0">
                <a:solidFill>
                  <a:schemeClr val="tx1"/>
                </a:solidFill>
              </a:rPr>
              <a:t>에서 </a:t>
            </a:r>
            <a:r>
              <a:rPr kumimoji="1" lang="en-US" altLang="ko-KR" dirty="0">
                <a:solidFill>
                  <a:schemeClr val="tx1"/>
                </a:solidFill>
              </a:rPr>
              <a:t>public View test() {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  } 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와 같은 의미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FFCD71B-58AF-A65B-5186-6DF51BE81745}"/>
              </a:ext>
            </a:extLst>
          </p:cNvPr>
          <p:cNvCxnSpPr/>
          <p:nvPr/>
        </p:nvCxnSpPr>
        <p:spPr>
          <a:xfrm>
            <a:off x="2057400" y="3466071"/>
            <a:ext cx="34817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7D0DD-9575-7BF9-1F8A-75B3ED4CD1A5}"/>
              </a:ext>
            </a:extLst>
          </p:cNvPr>
          <p:cNvSpPr txBox="1"/>
          <p:nvPr/>
        </p:nvSpPr>
        <p:spPr>
          <a:xfrm>
            <a:off x="5782962" y="3145478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chemeClr val="accent1"/>
                </a:solidFill>
                <a:sym typeface="Wingdings" pitchFamily="2" charset="2"/>
              </a:rPr>
              <a:t></a:t>
            </a:r>
            <a:r>
              <a:rPr kumimoji="1" lang="ko-KR" altLang="en-US" b="1" i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kumimoji="1" lang="ko-KR" altLang="en-US" b="1" i="1" dirty="0" err="1">
                <a:solidFill>
                  <a:schemeClr val="accent1"/>
                </a:solidFill>
              </a:rPr>
              <a:t>임포트</a:t>
            </a:r>
            <a:r>
              <a:rPr kumimoji="1" lang="ko-KR" altLang="en-US" b="1" i="1" dirty="0">
                <a:solidFill>
                  <a:schemeClr val="accent1"/>
                </a:solidFill>
              </a:rPr>
              <a:t> 해야함</a:t>
            </a:r>
            <a:endParaRPr kumimoji="1" lang="ko-Kore-KR" alt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0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B7058-4FE3-829B-4AC4-94314EDB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4BF0469-2EBC-7060-7F88-D21AFDD0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8316"/>
            <a:ext cx="10515600" cy="3925956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B4A0E23-D5DD-76F4-AFE3-F07B5F01F582}"/>
              </a:ext>
            </a:extLst>
          </p:cNvPr>
          <p:cNvCxnSpPr/>
          <p:nvPr/>
        </p:nvCxnSpPr>
        <p:spPr>
          <a:xfrm>
            <a:off x="2125362" y="2298357"/>
            <a:ext cx="13963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8C77-83CA-72AE-2F1D-DBD0546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88008-DA2F-A0A0-6F24-F7311F63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ore-KR" altLang="en-US" dirty="0"/>
              <a:t>실습</a:t>
            </a:r>
            <a:endParaRPr kumimoji="1" lang="en-US" altLang="ko-Kore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’/register’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 방식으로 전달되면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UserController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create</a:t>
            </a:r>
            <a:r>
              <a:rPr kumimoji="1" lang="ko-KR" altLang="en-US" dirty="0"/>
              <a:t> 메서드가 호출되도록 하고</a:t>
            </a:r>
            <a:r>
              <a:rPr kumimoji="1" lang="en-US" altLang="ko-KR" dirty="0"/>
              <a:t>,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 그 </a:t>
            </a:r>
            <a:r>
              <a:rPr kumimoji="1" lang="en-US" altLang="ko-KR" dirty="0"/>
              <a:t>create</a:t>
            </a:r>
            <a:r>
              <a:rPr kumimoji="1" lang="ko-KR" altLang="en-US" dirty="0"/>
              <a:t> 메서드는  </a:t>
            </a:r>
            <a:r>
              <a:rPr kumimoji="1" lang="en-US" altLang="ko-KR" dirty="0" err="1"/>
              <a:t>register_form.blade.php</a:t>
            </a:r>
            <a:r>
              <a:rPr kumimoji="1" lang="ko-KR" altLang="en-US" dirty="0"/>
              <a:t>가 실행되도록 하여 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다음과 같은 화면이 웹 브라우저에 표시되도록 구현하라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  <a:p>
            <a:pPr lvl="1">
              <a:lnSpc>
                <a:spcPct val="100000"/>
              </a:lnSpc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B56DE0-7173-0C4A-F3A2-4FD32EE5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6" y="4227790"/>
            <a:ext cx="4745892" cy="226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473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8C77-83CA-72AE-2F1D-DBD0546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88008-DA2F-A0A0-6F24-F7311F63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174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endParaRPr kumimoji="1" lang="en-US" altLang="ko-Kore-KR" sz="2400" dirty="0"/>
          </a:p>
          <a:p>
            <a:pPr lvl="1"/>
            <a:r>
              <a:rPr kumimoji="1" lang="ko-Kore-KR" altLang="en-US" sz="2000" dirty="0"/>
              <a:t>앞</a:t>
            </a:r>
            <a:r>
              <a:rPr kumimoji="1" lang="ko-KR" altLang="en-US" sz="2000" dirty="0"/>
              <a:t> 실습에서 구현한 회원등록 폼의 </a:t>
            </a:r>
            <a:r>
              <a:rPr kumimoji="1" lang="en-US" altLang="ko-KR" sz="2000" dirty="0"/>
              <a:t>“</a:t>
            </a:r>
            <a:r>
              <a:rPr kumimoji="1" lang="ko-KR" altLang="en-US" sz="2000" dirty="0"/>
              <a:t>등록</a:t>
            </a:r>
            <a:r>
              <a:rPr kumimoji="1" lang="en-US" altLang="ko-KR" sz="2000" dirty="0"/>
              <a:t>”</a:t>
            </a:r>
            <a:r>
              <a:rPr kumimoji="1" lang="ko-KR" altLang="en-US" sz="2000" dirty="0"/>
              <a:t> 버튼을 누르면 </a:t>
            </a:r>
            <a:r>
              <a:rPr kumimoji="1" lang="en-US" altLang="ko-KR" sz="2000" dirty="0"/>
              <a:t>“/register” </a:t>
            </a:r>
            <a:r>
              <a:rPr kumimoji="1" lang="ko-KR" altLang="en-US" sz="2000" dirty="0"/>
              <a:t>요청이 </a:t>
            </a:r>
            <a:r>
              <a:rPr kumimoji="1" lang="en-US" altLang="ko-KR" sz="2000" dirty="0"/>
              <a:t>POST</a:t>
            </a:r>
            <a:r>
              <a:rPr kumimoji="1" lang="ko-KR" altLang="en-US" sz="2000" dirty="0"/>
              <a:t> 방식으로 서버에게 전송되도록 하자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lvl="1"/>
            <a:r>
              <a:rPr kumimoji="1" lang="ko-KR" altLang="en-US" sz="2000" dirty="0" err="1"/>
              <a:t>백엔드에서</a:t>
            </a:r>
            <a:r>
              <a:rPr kumimoji="1" lang="ko-KR" altLang="en-US" sz="2000" dirty="0"/>
              <a:t> 이 요청을 받으면 </a:t>
            </a:r>
            <a:r>
              <a:rPr kumimoji="1" lang="en-US" altLang="ko-KR" sz="2000" dirty="0" err="1"/>
              <a:t>UserController</a:t>
            </a:r>
            <a:r>
              <a:rPr kumimoji="1" lang="ko-KR" altLang="en-US" sz="2000" dirty="0"/>
              <a:t> 클래스의 </a:t>
            </a:r>
            <a:r>
              <a:rPr kumimoji="1" lang="en-US" altLang="ko-KR" sz="2000" dirty="0"/>
              <a:t>store</a:t>
            </a:r>
            <a:r>
              <a:rPr kumimoji="1" lang="ko-KR" altLang="en-US" sz="2000" dirty="0"/>
              <a:t> 메서드가 실행되도록 하고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그 </a:t>
            </a:r>
            <a:r>
              <a:rPr kumimoji="1" lang="en-US" altLang="ko-KR" sz="2000" dirty="0"/>
              <a:t>store </a:t>
            </a:r>
            <a:r>
              <a:rPr kumimoji="1" lang="ko-KR" altLang="en-US" sz="2000" dirty="0"/>
              <a:t>메서드는 </a:t>
            </a:r>
            <a:r>
              <a:rPr kumimoji="1" lang="en-US" altLang="ko-KR" sz="2000" dirty="0" err="1"/>
              <a:t>register.blade.php</a:t>
            </a:r>
            <a:r>
              <a:rPr kumimoji="1" lang="ko-KR" altLang="en-US" sz="2000" dirty="0"/>
              <a:t>  블레이드 파일을 실행하도록 구현하라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이 블레이드 파일은 다음과 같이 사용자 등록 폼에 입력한 데이터를 이용해 결과 페이지를 동적으로 생성하도록 하라</a:t>
            </a:r>
            <a:r>
              <a:rPr kumimoji="1" lang="en-US" altLang="ko-KR" sz="2000" dirty="0"/>
              <a:t>.</a:t>
            </a:r>
          </a:p>
          <a:p>
            <a:pPr lvl="1"/>
            <a:endParaRPr kumimoji="1" lang="en-US" altLang="ko-Kore-KR" sz="2000" dirty="0"/>
          </a:p>
          <a:p>
            <a:pPr lvl="1"/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769A6-1AA3-A688-7FE8-EE57ECBC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21" y="4140515"/>
            <a:ext cx="3771904" cy="18910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82A8BD-3CFD-6067-AE34-8E123192A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62" y="3973550"/>
            <a:ext cx="2971801" cy="20579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8B4007AB-7A5C-B1E7-C09D-C9F8CD059415}"/>
              </a:ext>
            </a:extLst>
          </p:cNvPr>
          <p:cNvSpPr/>
          <p:nvPr/>
        </p:nvSpPr>
        <p:spPr>
          <a:xfrm>
            <a:off x="5717931" y="5172563"/>
            <a:ext cx="756138" cy="5345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241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146A0-8567-DADB-E837-15AFA36A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2BE70-0E8F-DBF5-7925-4ECE45CB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23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‘/update’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UserController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edit</a:t>
            </a:r>
            <a:r>
              <a:rPr kumimoji="1" lang="ko-KR" altLang="en-US" dirty="0"/>
              <a:t> 메서드가 호출되도록 하고 그 </a:t>
            </a:r>
            <a:r>
              <a:rPr kumimoji="1" lang="en-US" altLang="ko-KR" dirty="0"/>
              <a:t>edit</a:t>
            </a:r>
            <a:r>
              <a:rPr kumimoji="1" lang="ko-KR" altLang="en-US" dirty="0"/>
              <a:t> 메서드는  </a:t>
            </a:r>
            <a:r>
              <a:rPr kumimoji="1" lang="en-US" altLang="ko-KR" dirty="0" err="1"/>
              <a:t>update_form.blade.php</a:t>
            </a:r>
            <a:r>
              <a:rPr kumimoji="1" lang="ko-KR" altLang="en-US" dirty="0"/>
              <a:t> 파일이 실행되도록 하여 다음의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하드코딩된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 이 웹 브라우저에 나타나도록 구현하라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87761-9C75-3005-A164-1C9F4BF9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3429000"/>
            <a:ext cx="481330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947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91DF6-7513-5CF0-BDC2-1E2CEC62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FC5275-D8BC-0F50-F898-C38320BA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29" y="1825625"/>
            <a:ext cx="5574957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‘/update’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UserControler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 메서드가 호출되고 그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 메서드는  </a:t>
            </a:r>
            <a:r>
              <a:rPr kumimoji="1" lang="en-US" altLang="ko-KR" dirty="0" err="1"/>
              <a:t>update.blade.php</a:t>
            </a:r>
            <a:r>
              <a:rPr kumimoji="1" lang="ko-KR" altLang="en-US" dirty="0"/>
              <a:t> 파일을 실행하여 다음과 같이 사용자가 수정한 내용이 반영된 결과 </a:t>
            </a:r>
            <a:r>
              <a:rPr kumimoji="1" lang="ko-KR" altLang="en-US" dirty="0" err="1"/>
              <a:t>호면이</a:t>
            </a:r>
            <a:r>
              <a:rPr kumimoji="1" lang="ko-KR" altLang="en-US" dirty="0"/>
              <a:t> 나오도록 구현하라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4C111-4779-69E5-6FEB-7ACD1E35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49" y="543202"/>
            <a:ext cx="4521200" cy="231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7124C0-6C45-34E2-D769-C45B3B15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77" y="3228855"/>
            <a:ext cx="5041900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1D873D3F-A9A6-9B7F-3247-E71830A361BF}"/>
              </a:ext>
            </a:extLst>
          </p:cNvPr>
          <p:cNvSpPr/>
          <p:nvPr/>
        </p:nvSpPr>
        <p:spPr>
          <a:xfrm>
            <a:off x="8328454" y="2970894"/>
            <a:ext cx="333632" cy="1961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471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94F74-14B3-1531-B7B1-E8CFB9BB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9A1BE-087D-79C4-4337-D4267387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52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‘/players’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UserController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메서드가 호출되도록 하고 그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메서드는 </a:t>
            </a:r>
            <a:r>
              <a:rPr kumimoji="1" lang="en-US" altLang="ko-KR" dirty="0" err="1"/>
              <a:t>list.blade.php</a:t>
            </a:r>
            <a:r>
              <a:rPr kumimoji="1" lang="ko-KR" altLang="en-US" dirty="0"/>
              <a:t> 파일을 실행하여 다음화면이 웹 브라우저에 나오도록 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EB8103-F734-69D6-C6C3-DAFA3FB7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31" y="3319463"/>
            <a:ext cx="4013200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34E8EA-0C42-38C3-D8DF-134927A9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31" y="1939925"/>
            <a:ext cx="4114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94F74-14B3-1531-B7B1-E8CFB9BB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9A1BE-087D-79C4-4337-D4267387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52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앞 페이지의 결과화면에서 삭제 버튼을 누르면 </a:t>
            </a:r>
            <a:r>
              <a:rPr kumimoji="1" lang="en-US" altLang="ko-Kore-KR" dirty="0"/>
              <a:t>‘/remove’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delete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전달되어 </a:t>
            </a:r>
            <a:r>
              <a:rPr kumimoji="1" lang="en-US" altLang="ko-KR" dirty="0" err="1"/>
              <a:t>UserController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destroy</a:t>
            </a:r>
            <a:r>
              <a:rPr kumimoji="1" lang="ko-KR" altLang="en-US" dirty="0"/>
              <a:t> 메서드가 호출되고 그 </a:t>
            </a:r>
            <a:r>
              <a:rPr kumimoji="1" lang="en-US" altLang="ko-KR" dirty="0"/>
              <a:t>destroy</a:t>
            </a:r>
            <a:r>
              <a:rPr kumimoji="1" lang="ko-KR" altLang="en-US" dirty="0"/>
              <a:t> 메서드는 </a:t>
            </a:r>
            <a:r>
              <a:rPr kumimoji="1" lang="en-US" altLang="ko-KR" dirty="0" err="1"/>
              <a:t>remove.blade.php</a:t>
            </a:r>
            <a:r>
              <a:rPr kumimoji="1" lang="ko-KR" altLang="en-US" dirty="0"/>
              <a:t> 파일을 실행하여 다음과 같은 화면이 웹 브라우저에 표시되도록 구현하라</a:t>
            </a:r>
            <a:r>
              <a:rPr kumimoji="1" lang="en-US" altLang="ko-KR" dirty="0"/>
              <a:t>..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C7489D9A-E9D4-E7C6-86F6-556347D98878}"/>
              </a:ext>
            </a:extLst>
          </p:cNvPr>
          <p:cNvSpPr/>
          <p:nvPr/>
        </p:nvSpPr>
        <p:spPr>
          <a:xfrm>
            <a:off x="8137874" y="3116279"/>
            <a:ext cx="457200" cy="439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29F846-6690-03B4-1310-0C18257F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30" y="1596881"/>
            <a:ext cx="4330700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0AE92C-9685-5D7E-B8F0-E0002478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86" y="3872886"/>
            <a:ext cx="471170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834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1AA7F-EF08-1D49-81D1-FF61273F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720EAA1E-019F-81F5-302A-C4BF2D0B3FF5}"/>
              </a:ext>
            </a:extLst>
          </p:cNvPr>
          <p:cNvSpPr/>
          <p:nvPr/>
        </p:nvSpPr>
        <p:spPr>
          <a:xfrm>
            <a:off x="5659395" y="3262184"/>
            <a:ext cx="436605" cy="444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010339-6F9D-558C-329B-190E54D7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8" y="2957555"/>
            <a:ext cx="4394200" cy="105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5028DF-51B1-CFD2-24C1-EA3A5FEC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90" y="2552700"/>
            <a:ext cx="3949700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8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1393-4EF1-11E0-BCF4-8C41204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MySQL</a:t>
            </a:r>
            <a:r>
              <a:rPr kumimoji="1" lang="ko-KR" altLang="en-US" dirty="0"/>
              <a:t> 설치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08A2AC-C9F3-79B4-3D8B-CCC307736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19" y="1690688"/>
            <a:ext cx="10515600" cy="34258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1D6257-D810-4F42-5610-53B8D8AB1256}"/>
              </a:ext>
            </a:extLst>
          </p:cNvPr>
          <p:cNvSpPr/>
          <p:nvPr/>
        </p:nvSpPr>
        <p:spPr>
          <a:xfrm>
            <a:off x="5128054" y="3175686"/>
            <a:ext cx="1729946" cy="617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10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1FC3-EBB2-4112-B803-D1602611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라우터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61C96-B82C-7AFD-17A0-B7EE2369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라우트</a:t>
            </a:r>
            <a:r>
              <a:rPr kumimoji="1" lang="ko-KR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파라미터</a:t>
            </a:r>
            <a:endParaRPr kumimoji="1"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요청 </a:t>
            </a:r>
            <a:r>
              <a:rPr kumimoji="1"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일부분을 추출</a:t>
            </a:r>
            <a:r>
              <a:rPr kumimoji="1" lang="ko-KR" altLang="en-US" dirty="0"/>
              <a:t>해낼 필요가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예를 들어 요청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에서 사용자 </a:t>
            </a:r>
            <a:r>
              <a:rPr kumimoji="1" lang="en-US" altLang="ko-KR" dirty="0"/>
              <a:t>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추출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이는 </a:t>
            </a:r>
            <a:r>
              <a:rPr kumimoji="1" lang="ko-KR" altLang="en-US" dirty="0" err="1"/>
              <a:t>라우트</a:t>
            </a:r>
            <a:r>
              <a:rPr kumimoji="1" lang="ko-KR" altLang="en-US" dirty="0"/>
              <a:t> 파라미터를 통해 가능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" altLang="ko-Kore-KR" dirty="0"/>
              <a:t>Route::get('/user/{id}', function (string $id) {return 'User '.$id;});</a:t>
            </a:r>
          </a:p>
          <a:p>
            <a:pPr lvl="1">
              <a:lnSpc>
                <a:spcPct val="150000"/>
              </a:lnSpc>
            </a:pPr>
            <a:r>
              <a:rPr kumimoji="1" lang="en" altLang="ko-Kore-KR" dirty="0"/>
              <a:t>Route::get('/posts/{post}/comments/{comment}', function (string $</a:t>
            </a:r>
            <a:r>
              <a:rPr kumimoji="1" lang="en" altLang="ko-Kore-KR" dirty="0" err="1"/>
              <a:t>postId</a:t>
            </a:r>
            <a:r>
              <a:rPr kumimoji="1" lang="en" altLang="ko-Kore-KR" dirty="0"/>
              <a:t>, string $</a:t>
            </a:r>
            <a:r>
              <a:rPr kumimoji="1" lang="en" altLang="ko-Kore-KR" dirty="0" err="1"/>
              <a:t>commentId</a:t>
            </a:r>
            <a:r>
              <a:rPr kumimoji="1" lang="en" altLang="ko-Kore-KR" dirty="0"/>
              <a:t>) {</a:t>
            </a:r>
            <a:r>
              <a:rPr kumimoji="1" lang="ko-KR" altLang="en-US" dirty="0"/>
              <a:t> </a:t>
            </a:r>
            <a:r>
              <a:rPr kumimoji="1" lang="en" altLang="ko-Kore-KR" dirty="0"/>
              <a:t> ...</a:t>
            </a:r>
            <a:r>
              <a:rPr kumimoji="1" lang="ko-KR" altLang="en-US" dirty="0"/>
              <a:t> </a:t>
            </a:r>
            <a:r>
              <a:rPr kumimoji="1" lang="en" altLang="ko-Kore-KR" dirty="0"/>
              <a:t>});</a:t>
            </a:r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965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97996-3521-B781-98DD-B30E2CAC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MySQL</a:t>
            </a:r>
            <a:r>
              <a:rPr kumimoji="1" lang="ko-KR" altLang="en-US" dirty="0"/>
              <a:t> 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82DCF-99FA-6444-CE0D-14A65D7A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16" y="1750726"/>
            <a:ext cx="6175800" cy="4351338"/>
          </a:xfrm>
        </p:spPr>
        <p:txBody>
          <a:bodyPr/>
          <a:lstStyle/>
          <a:p>
            <a:r>
              <a:rPr kumimoji="1" lang="ko-KR" altLang="en-US" dirty="0"/>
              <a:t>제일 하단의 커뮤니티 다운로드 클릭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90395A-1E24-2E82-72D7-8FA51307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6" y="2554672"/>
            <a:ext cx="5562600" cy="34994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E31A2D-A97A-5DFB-FC61-BCFA9E3DAFFB}"/>
              </a:ext>
            </a:extLst>
          </p:cNvPr>
          <p:cNvSpPr/>
          <p:nvPr/>
        </p:nvSpPr>
        <p:spPr>
          <a:xfrm>
            <a:off x="2624269" y="5486399"/>
            <a:ext cx="2710249" cy="370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933B35-1477-7266-EAC2-3E3B51B93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33" y="1690688"/>
            <a:ext cx="5079651" cy="450113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230600-F02F-4455-7CBC-1BD884B12D60}"/>
              </a:ext>
            </a:extLst>
          </p:cNvPr>
          <p:cNvSpPr/>
          <p:nvPr/>
        </p:nvSpPr>
        <p:spPr>
          <a:xfrm>
            <a:off x="7200388" y="5115695"/>
            <a:ext cx="2710249" cy="370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A506438B-846A-C547-478B-E392718DC7C1}"/>
              </a:ext>
            </a:extLst>
          </p:cNvPr>
          <p:cNvSpPr/>
          <p:nvPr/>
        </p:nvSpPr>
        <p:spPr>
          <a:xfrm>
            <a:off x="6096000" y="4304409"/>
            <a:ext cx="428368" cy="50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245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D3631-DD3B-00B4-BCDC-4FDE1F88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MySQL</a:t>
            </a:r>
            <a:r>
              <a:rPr kumimoji="1" lang="ko-KR" altLang="en-US" dirty="0"/>
              <a:t> 설치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9053E-70C2-B83E-A65D-6262BE94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MacOS</a:t>
            </a:r>
          </a:p>
          <a:p>
            <a:pPr lvl="1"/>
            <a:r>
              <a:rPr kumimoji="1" lang="en-US" altLang="ko-Kore-KR" dirty="0"/>
              <a:t>Terminal</a:t>
            </a:r>
            <a:r>
              <a:rPr kumimoji="1" lang="ko-KR" altLang="en-US" dirty="0"/>
              <a:t>에서</a:t>
            </a:r>
            <a:endParaRPr kumimoji="1" lang="en-US" altLang="ko-KR" dirty="0"/>
          </a:p>
          <a:p>
            <a:pPr lvl="2"/>
            <a:r>
              <a:rPr kumimoji="1" lang="en-US" altLang="ko-Kore-KR" dirty="0"/>
              <a:t>brew install </a:t>
            </a:r>
            <a:r>
              <a:rPr kumimoji="1" lang="en-US" altLang="ko-Kore-KR" dirty="0" err="1"/>
              <a:t>mysql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EAAE7-B907-D82E-BFF7-C2F7C4E4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07" y="3245653"/>
            <a:ext cx="7772400" cy="20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4B641-D9A0-2F2C-F8C3-171B4F1E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MySQL</a:t>
            </a:r>
            <a:r>
              <a:rPr kumimoji="1" lang="ko-KR" altLang="en-US" dirty="0"/>
              <a:t> 설치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1C5E7B-9C7C-8A44-1401-5D3417FA8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46" y="1801897"/>
            <a:ext cx="5748718" cy="43513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4430B9-690F-8A3B-0370-3F0D899EB11D}"/>
              </a:ext>
            </a:extLst>
          </p:cNvPr>
          <p:cNvSpPr/>
          <p:nvPr/>
        </p:nvSpPr>
        <p:spPr>
          <a:xfrm>
            <a:off x="358346" y="5053912"/>
            <a:ext cx="5143883" cy="889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B4CD02-E587-98AB-6574-25B73C7D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907205"/>
            <a:ext cx="6172200" cy="52070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4047E3E-5286-B04C-5998-29F91BF89D61}"/>
              </a:ext>
            </a:extLst>
          </p:cNvPr>
          <p:cNvCxnSpPr/>
          <p:nvPr/>
        </p:nvCxnSpPr>
        <p:spPr>
          <a:xfrm>
            <a:off x="8736227" y="3064476"/>
            <a:ext cx="218714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54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E35C0-23F3-70B8-7E00-40370EB2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MySQL</a:t>
            </a:r>
            <a:r>
              <a:rPr kumimoji="1" lang="ko-KR" altLang="en-US" dirty="0"/>
              <a:t> 설치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D4F198-74E4-BD0D-E6ED-EF6C7D7F7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40" y="2381856"/>
            <a:ext cx="4845908" cy="3144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1FAE08-BFCA-190D-DF40-47EDBD83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67" y="2990213"/>
            <a:ext cx="6460766" cy="2435652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80F35B7-5003-4388-55F5-03D56703938A}"/>
              </a:ext>
            </a:extLst>
          </p:cNvPr>
          <p:cNvCxnSpPr/>
          <p:nvPr/>
        </p:nvCxnSpPr>
        <p:spPr>
          <a:xfrm>
            <a:off x="8723870" y="3323968"/>
            <a:ext cx="1285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1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79783C-30FA-4A46-9124-E8BDD954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ore-KR" dirty="0"/>
              <a:t>Thank you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858E42-DB0F-94C7-BFB8-D69CD70E2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48169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8664-05B1-F6E1-48FF-3125A034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라우터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048C0-C8AF-7FB8-D4D4-E2B049C0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라우트</a:t>
            </a:r>
            <a:r>
              <a:rPr kumimoji="1" lang="ko-KR" altLang="en-US" dirty="0"/>
              <a:t> 파라미터와 의존성 주입</a:t>
            </a:r>
            <a:r>
              <a:rPr kumimoji="1" lang="en-US" altLang="ko-KR" dirty="0"/>
              <a:t>(Dependency Injection)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의존성 주입 파라미터 뒤에 </a:t>
            </a:r>
            <a:r>
              <a:rPr kumimoji="1" lang="ko-KR" altLang="en-US" dirty="0" err="1"/>
              <a:t>라우트</a:t>
            </a:r>
            <a:r>
              <a:rPr kumimoji="1" lang="ko-KR" altLang="en-US" dirty="0"/>
              <a:t> 파라미터 오도록 해야 함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06B78-70D8-6E48-038B-531C2FB0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73" y="3318446"/>
            <a:ext cx="7772400" cy="16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2381-45B4-524C-64EA-194E562E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라우터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B8EA8-5D97-B57E-FF50-C06F40C6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선택적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옵션널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라우트</a:t>
            </a:r>
            <a:r>
              <a:rPr kumimoji="1" lang="ko-KR" altLang="en-US" dirty="0"/>
              <a:t> 파라미터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1380FB-13D4-EDD7-9F6B-0030896E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34" y="2705894"/>
            <a:ext cx="7772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0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2773-3D21-F3AE-28A4-33CFB8E5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VS Code Plugins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2358A-DABB-2409-425D-CA5A0B80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Laravel</a:t>
            </a:r>
            <a:r>
              <a:rPr kumimoji="1" lang="ko-KR" altLang="en-US" dirty="0"/>
              <a:t> 프로그래밍에 </a:t>
            </a:r>
            <a:r>
              <a:rPr kumimoji="1" lang="ko-Kore-KR" altLang="en-US" dirty="0"/>
              <a:t>유용한</a:t>
            </a:r>
            <a:r>
              <a:rPr kumimoji="1" lang="ko-KR" altLang="en-US" dirty="0"/>
              <a:t> </a:t>
            </a:r>
            <a:r>
              <a:rPr kumimoji="1" lang="en-US" altLang="ko-KR" dirty="0"/>
              <a:t>Plugins</a:t>
            </a:r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757FD8-4034-4089-E43B-755A5CDF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4" y="2538660"/>
            <a:ext cx="5571788" cy="3388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D94785-0DD3-2A43-53BD-73A47792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82" y="2538660"/>
            <a:ext cx="5858616" cy="33880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428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2F815-1EDE-8B90-70A9-089459A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VS Code Plugins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03CFF7-29D4-2B4F-E360-1AE3FFE00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687" y="1825625"/>
            <a:ext cx="71486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0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10363-07EA-5289-87CA-13E61B2E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7EFD0-EE0B-B670-9F0B-53737A6F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ko-Kore-KR" altLang="en-US" dirty="0"/>
              <a:t>요청</a:t>
            </a:r>
            <a:r>
              <a:rPr kumimoji="1" lang="ko-KR" altLang="en-US" dirty="0"/>
              <a:t> 처리 로직을 </a:t>
            </a:r>
            <a:r>
              <a:rPr kumimoji="1" lang="ko-KR" altLang="en-US" dirty="0" err="1"/>
              <a:t>클로저</a:t>
            </a:r>
            <a:r>
              <a:rPr kumimoji="1" lang="ko-KR" altLang="en-US" dirty="0"/>
              <a:t> 대신 컨트롤러로 작성 가능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r>
              <a:rPr kumimoji="1" lang="ko-KR" altLang="en-US" dirty="0"/>
              <a:t>일반적으로 컨트롤러를 이용해 요청 로직을 처리 </a:t>
            </a:r>
            <a:endParaRPr kumimoji="1" lang="en-US" altLang="ko-KR" dirty="0"/>
          </a:p>
          <a:p>
            <a:pPr>
              <a:lnSpc>
                <a:spcPct val="160000"/>
              </a:lnSpc>
            </a:pPr>
            <a:r>
              <a:rPr kumimoji="1" lang="ko-KR" altLang="en-US" dirty="0"/>
              <a:t>컨트롤러 사용 장점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r>
              <a:rPr kumimoji="1" lang="ko-KR" altLang="en-US" dirty="0"/>
              <a:t>관련된 요청 처리 로직을 하나의 클래스에 담을 수 있다는  것</a:t>
            </a:r>
            <a:endParaRPr kumimoji="1" lang="en-US" altLang="ko-KR" dirty="0"/>
          </a:p>
          <a:p>
            <a:pPr lvl="2">
              <a:lnSpc>
                <a:spcPct val="160000"/>
              </a:lnSpc>
            </a:pPr>
            <a:r>
              <a:rPr kumimoji="1" lang="en-US" altLang="ko-Kore-KR" dirty="0"/>
              <a:t>Ex: </a:t>
            </a:r>
            <a:r>
              <a:rPr kumimoji="1" lang="en-US" altLang="ko-Kore-KR" dirty="0" err="1"/>
              <a:t>UserController</a:t>
            </a:r>
            <a:r>
              <a:rPr kumimoji="1" lang="ko-KR" altLang="en-US" dirty="0"/>
              <a:t> 클래스가 사용자와 관련된 모든 요청 처리 로직을 포함할 수 있다</a:t>
            </a:r>
            <a:r>
              <a:rPr kumimoji="1" lang="en-US" altLang="ko-KR" dirty="0"/>
              <a:t>.</a:t>
            </a:r>
          </a:p>
          <a:p>
            <a:pPr lvl="3">
              <a:lnSpc>
                <a:spcPct val="160000"/>
              </a:lnSpc>
            </a:pPr>
            <a:r>
              <a:rPr kumimoji="1" lang="ko-KR" altLang="en-US" dirty="0"/>
              <a:t>사용자 정보의 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삭제하는 로직</a:t>
            </a:r>
            <a:endParaRPr kumimoji="1" lang="en-US" altLang="ko-KR" dirty="0"/>
          </a:p>
          <a:p>
            <a:pPr>
              <a:lnSpc>
                <a:spcPct val="160000"/>
              </a:lnSpc>
            </a:pPr>
            <a:r>
              <a:rPr kumimoji="1" lang="ko-KR" altLang="en-US" dirty="0"/>
              <a:t>컨트롤러 생성</a:t>
            </a:r>
            <a:endParaRPr kumimoji="1" lang="en-US" altLang="ko-KR" dirty="0"/>
          </a:p>
          <a:p>
            <a:pPr lvl="1">
              <a:lnSpc>
                <a:spcPct val="160000"/>
              </a:lnSpc>
            </a:pPr>
            <a:r>
              <a:rPr kumimoji="1" lang="en" altLang="ko-KR" dirty="0" err="1"/>
              <a:t>php</a:t>
            </a:r>
            <a:r>
              <a:rPr kumimoji="1" lang="en" altLang="ko-KR" dirty="0"/>
              <a:t> artisan </a:t>
            </a:r>
            <a:r>
              <a:rPr kumimoji="1" lang="en" altLang="ko-KR" dirty="0" err="1"/>
              <a:t>make:controller</a:t>
            </a:r>
            <a:r>
              <a:rPr kumimoji="1" lang="en" altLang="ko-KR" dirty="0"/>
              <a:t> </a:t>
            </a:r>
            <a:r>
              <a:rPr kumimoji="1" lang="en" altLang="ko-KR" dirty="0" err="1"/>
              <a:t>UserController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>
              <a:lnSpc>
                <a:spcPct val="160000"/>
              </a:lnSpc>
            </a:pPr>
            <a:r>
              <a:rPr kumimoji="1" lang="ko-Kore-KR" altLang="en-US" dirty="0"/>
              <a:t>생성된</a:t>
            </a:r>
            <a:r>
              <a:rPr kumimoji="1" lang="ko-KR" altLang="en-US" dirty="0"/>
              <a:t> 모든 </a:t>
            </a:r>
            <a:r>
              <a:rPr kumimoji="1" lang="ko-KR" altLang="en-US"/>
              <a:t>컨트롤러는 </a:t>
            </a:r>
            <a:r>
              <a:rPr kumimoji="1" lang="en" altLang="ko-KR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app/Http/Controllers</a:t>
            </a:r>
            <a:r>
              <a:rPr kumimoji="1" lang="ko-KR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kumimoji="1" lang="ko-KR" altLang="en-US" dirty="0"/>
              <a:t>폴더에 저장된다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>
              <a:lnSpc>
                <a:spcPct val="160000"/>
              </a:lnSpc>
            </a:pPr>
            <a:r>
              <a:rPr kumimoji="1" lang="ko-KR" altLang="en-US" dirty="0"/>
              <a:t>컨트롤러 이름은 </a:t>
            </a:r>
            <a:r>
              <a:rPr kumimoji="1" lang="ko-KR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낙타 표기법</a:t>
            </a:r>
            <a:r>
              <a:rPr kumimoji="1" lang="ko-KR" altLang="en-US" dirty="0"/>
              <a:t>으로</a:t>
            </a:r>
            <a:r>
              <a:rPr kumimoji="1"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단수형 </a:t>
            </a:r>
            <a:r>
              <a:rPr kumimoji="1" lang="ko-KR" altLang="en-US" dirty="0"/>
              <a:t>단어로 작성하는 것이 관례</a:t>
            </a:r>
            <a:endParaRPr kumimoji="1" lang="en-US" altLang="ko-KR" dirty="0"/>
          </a:p>
          <a:p>
            <a:pPr lvl="3">
              <a:lnSpc>
                <a:spcPct val="160000"/>
              </a:lnSpc>
            </a:pPr>
            <a:r>
              <a:rPr kumimoji="1" lang="en-US" altLang="ko-KR" dirty="0"/>
              <a:t>Ex: </a:t>
            </a:r>
            <a:r>
              <a:rPr kumimoji="1" lang="en-US" altLang="ko-KR" dirty="0" err="1"/>
              <a:t>BoardController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CarController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SubjectController</a:t>
            </a:r>
            <a:r>
              <a:rPr kumimoji="1" lang="en-US" altLang="ko-KR" dirty="0"/>
              <a:t> , </a:t>
            </a:r>
            <a:r>
              <a:rPr kumimoji="1" lang="en-US" altLang="ko-KR" dirty="0" err="1"/>
              <a:t>CoffeeController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ConferenceController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SeminarController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PaymentController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StudentController</a:t>
            </a:r>
            <a:endParaRPr kumimoji="1" lang="en-US" altLang="ko-KR" dirty="0"/>
          </a:p>
          <a:p>
            <a:pPr lvl="3">
              <a:lnSpc>
                <a:spcPct val="16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220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9FAD-2FD1-BB47-833C-1F76817C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7A672-0535-CDF0-158C-E2B9C1BC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컨트롤러 생성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FDDC9C-3B2B-7161-A74F-800FF913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92" y="1825625"/>
            <a:ext cx="7772400" cy="649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17B9BB-05FD-6FBE-0B0F-A96717DD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31" y="3323492"/>
            <a:ext cx="7772400" cy="2595019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C5F980C-C29C-D969-836F-FCA7D913FFD1}"/>
              </a:ext>
            </a:extLst>
          </p:cNvPr>
          <p:cNvCxnSpPr/>
          <p:nvPr/>
        </p:nvCxnSpPr>
        <p:spPr>
          <a:xfrm>
            <a:off x="8056605" y="2051221"/>
            <a:ext cx="347224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9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7EAD-96B3-68FC-5B3D-0F4EB792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ko-KR" altLang="en-US" dirty="0"/>
              <a:t>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B96B-692A-8213-4285-F70CCA3C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06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test’</a:t>
            </a:r>
            <a:r>
              <a:rPr kumimoji="1" lang="ko-Kore-KR" altLang="en-US" dirty="0"/>
              <a:t> 요청이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 방식으로 전달되면</a:t>
            </a:r>
            <a:r>
              <a:rPr kumimoji="1" lang="en-US" altLang="ko-KR" dirty="0"/>
              <a:t> </a:t>
            </a:r>
            <a:r>
              <a:rPr kumimoji="1" lang="en-US" altLang="ko-Kore-KR" dirty="0" err="1"/>
              <a:t>UserController</a:t>
            </a:r>
            <a:r>
              <a:rPr kumimoji="1" lang="ko-KR" altLang="en-US" dirty="0"/>
              <a:t> 클래스의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메서드를 실행하도록 설정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이 때 </a:t>
            </a:r>
            <a:r>
              <a:rPr kumimoji="1" lang="en-US" altLang="ko-KR" b="1" dirty="0" err="1"/>
              <a:t>web.php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파일의 상단에 </a:t>
            </a:r>
            <a:r>
              <a:rPr kumimoji="1" lang="en-US" altLang="ko-KR" b="1" dirty="0" err="1"/>
              <a:t>UserController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임포트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해야함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UserController</a:t>
            </a:r>
            <a:r>
              <a:rPr kumimoji="1" lang="ko-KR" altLang="en-US" dirty="0"/>
              <a:t> 클래스의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메서드는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R" dirty="0" err="1"/>
              <a:t>welcome.blade.php</a:t>
            </a:r>
            <a:r>
              <a:rPr kumimoji="1" lang="en-US" altLang="ko-KR" dirty="0"/>
              <a:t> </a:t>
            </a:r>
            <a:r>
              <a:rPr kumimoji="1" lang="ko-KR" altLang="en-US" dirty="0"/>
              <a:t>블레이드 파일을 실행하여 그 결과를 클라이언트에게 전송하도록 구현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  <a:p>
            <a:pPr lvl="2">
              <a:lnSpc>
                <a:spcPct val="150000"/>
              </a:lnSpc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8553CD-E0FA-945D-0121-88564A0C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08" y="4962276"/>
            <a:ext cx="5842000" cy="1701800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72040E-1D8D-DE66-A8A3-A45E93E80771}"/>
              </a:ext>
            </a:extLst>
          </p:cNvPr>
          <p:cNvGrpSpPr/>
          <p:nvPr/>
        </p:nvGrpSpPr>
        <p:grpSpPr>
          <a:xfrm>
            <a:off x="6702854" y="4647373"/>
            <a:ext cx="4826000" cy="1422400"/>
            <a:chOff x="6165335" y="4496544"/>
            <a:chExt cx="4826000" cy="1422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FD249A-4E26-5BB9-B386-6697C9A3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5335" y="4496544"/>
              <a:ext cx="4826000" cy="14224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28A52D8B-EB05-EEAB-C4AB-FC46FA134BB3}"/>
                </a:ext>
              </a:extLst>
            </p:cNvPr>
            <p:cNvCxnSpPr/>
            <p:nvPr/>
          </p:nvCxnSpPr>
          <p:spPr>
            <a:xfrm>
              <a:off x="6981568" y="5857159"/>
              <a:ext cx="369467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D298AA2-9313-047E-1472-D513EB53410A}"/>
              </a:ext>
            </a:extLst>
          </p:cNvPr>
          <p:cNvCxnSpPr/>
          <p:nvPr/>
        </p:nvCxnSpPr>
        <p:spPr>
          <a:xfrm>
            <a:off x="3744097" y="6589934"/>
            <a:ext cx="29656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577</Words>
  <Application>Microsoft Office PowerPoint</Application>
  <PresentationFormat>와이드스크린</PresentationFormat>
  <Paragraphs>83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테마</vt:lpstr>
      <vt:lpstr>웹프로그래밍(I)</vt:lpstr>
      <vt:lpstr>라라벨 라우터 </vt:lpstr>
      <vt:lpstr>라라벨 라우터 </vt:lpstr>
      <vt:lpstr>라라벨 라우터 </vt:lpstr>
      <vt:lpstr>VS Code Plugins</vt:lpstr>
      <vt:lpstr>VS Code Plugins</vt:lpstr>
      <vt:lpstr>라라벨 컨트롤러</vt:lpstr>
      <vt:lpstr>라라벨 컨트롤러</vt:lpstr>
      <vt:lpstr>라라벨 컨트롤러</vt:lpstr>
      <vt:lpstr>라라벨 컨트롤러</vt:lpstr>
      <vt:lpstr>라라벨 컨트롤러</vt:lpstr>
      <vt:lpstr>라라벨 컨트롤러</vt:lpstr>
      <vt:lpstr>라라벨 컨트롤러</vt:lpstr>
      <vt:lpstr>라라벨 컨트롤러</vt:lpstr>
      <vt:lpstr>라라벨 컨트롤러</vt:lpstr>
      <vt:lpstr>라라벨 컨트롤러</vt:lpstr>
      <vt:lpstr>라라벨 컨트롤러</vt:lpstr>
      <vt:lpstr>라라벨 컨트롤러</vt:lpstr>
      <vt:lpstr>MySQL 설치</vt:lpstr>
      <vt:lpstr>MySQL 설치</vt:lpstr>
      <vt:lpstr>MySQL 설치</vt:lpstr>
      <vt:lpstr>MySQL 설치</vt:lpstr>
      <vt:lpstr>MySQL 설치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웹프로그래밍(I)</dc:title>
  <dc:creator>박성철</dc:creator>
  <cp:lastModifiedBy>재일 이</cp:lastModifiedBy>
  <cp:revision>6</cp:revision>
  <dcterms:created xsi:type="dcterms:W3CDTF">2023-09-07T09:46:12Z</dcterms:created>
  <dcterms:modified xsi:type="dcterms:W3CDTF">2023-09-12T03:49:51Z</dcterms:modified>
</cp:coreProperties>
</file>