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70" r:id="rId5"/>
    <p:sldId id="267" r:id="rId6"/>
    <p:sldId id="269" r:id="rId7"/>
    <p:sldId id="271" r:id="rId8"/>
    <p:sldId id="268" r:id="rId9"/>
    <p:sldId id="264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148ECD-B325-FA4E-8198-399D9FB9B514}" v="4" dt="2023-09-10T07:44:46.618"/>
    <p1510:client id="{CD657CD5-DF3F-7C40-A031-50A4FBDA6EBF}" v="46" dt="2023-09-09T23:35:03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197"/>
  </p:normalViewPr>
  <p:slideViewPr>
    <p:cSldViewPr snapToGrid="0">
      <p:cViewPr varScale="1">
        <p:scale>
          <a:sx n="102" d="100"/>
          <a:sy n="102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성철" userId="b2bfd8f1-2f1b-482e-bab5-85850215cba3" providerId="ADAL" clId="{B3148ECD-B325-FA4E-8198-399D9FB9B514}"/>
    <pc:docChg chg="undo custSel addSld delSld modSld sldOrd">
      <pc:chgData name="박성철" userId="b2bfd8f1-2f1b-482e-bab5-85850215cba3" providerId="ADAL" clId="{B3148ECD-B325-FA4E-8198-399D9FB9B514}" dt="2023-09-10T13:04:58.677" v="5805" actId="20577"/>
      <pc:docMkLst>
        <pc:docMk/>
      </pc:docMkLst>
      <pc:sldChg chg="modSp mod modClrScheme chgLayout">
        <pc:chgData name="박성철" userId="b2bfd8f1-2f1b-482e-bab5-85850215cba3" providerId="ADAL" clId="{B3148ECD-B325-FA4E-8198-399D9FB9B514}" dt="2023-09-10T01:39:11.176" v="23" actId="122"/>
        <pc:sldMkLst>
          <pc:docMk/>
          <pc:sldMk cId="1495046305" sldId="256"/>
        </pc:sldMkLst>
        <pc:spChg chg="mod ord">
          <ac:chgData name="박성철" userId="b2bfd8f1-2f1b-482e-bab5-85850215cba3" providerId="ADAL" clId="{B3148ECD-B325-FA4E-8198-399D9FB9B514}" dt="2023-09-10T01:39:06.210" v="22" actId="242"/>
          <ac:spMkLst>
            <pc:docMk/>
            <pc:sldMk cId="1495046305" sldId="256"/>
            <ac:spMk id="2" creationId="{6C6C020F-8774-2EE5-1C86-B93D2EE976E0}"/>
          </ac:spMkLst>
        </pc:spChg>
        <pc:spChg chg="mod ord">
          <ac:chgData name="박성철" userId="b2bfd8f1-2f1b-482e-bab5-85850215cba3" providerId="ADAL" clId="{B3148ECD-B325-FA4E-8198-399D9FB9B514}" dt="2023-09-10T01:39:11.176" v="23" actId="122"/>
          <ac:spMkLst>
            <pc:docMk/>
            <pc:sldMk cId="1495046305" sldId="256"/>
            <ac:spMk id="3" creationId="{E01E62A1-457D-420B-5DC9-D42FF7ABF6FC}"/>
          </ac:spMkLst>
        </pc:spChg>
      </pc:sldChg>
      <pc:sldChg chg="del">
        <pc:chgData name="박성철" userId="b2bfd8f1-2f1b-482e-bab5-85850215cba3" providerId="ADAL" clId="{B3148ECD-B325-FA4E-8198-399D9FB9B514}" dt="2023-09-10T01:29:42.943" v="0" actId="2696"/>
        <pc:sldMkLst>
          <pc:docMk/>
          <pc:sldMk cId="1354282013" sldId="257"/>
        </pc:sldMkLst>
      </pc:sldChg>
      <pc:sldChg chg="del">
        <pc:chgData name="박성철" userId="b2bfd8f1-2f1b-482e-bab5-85850215cba3" providerId="ADAL" clId="{B3148ECD-B325-FA4E-8198-399D9FB9B514}" dt="2023-09-10T01:29:43.761" v="1" actId="2696"/>
        <pc:sldMkLst>
          <pc:docMk/>
          <pc:sldMk cId="2884004192" sldId="258"/>
        </pc:sldMkLst>
      </pc:sldChg>
      <pc:sldChg chg="del">
        <pc:chgData name="박성철" userId="b2bfd8f1-2f1b-482e-bab5-85850215cba3" providerId="ADAL" clId="{B3148ECD-B325-FA4E-8198-399D9FB9B514}" dt="2023-09-10T01:29:58.599" v="14" actId="2696"/>
        <pc:sldMkLst>
          <pc:docMk/>
          <pc:sldMk cId="3251018197" sldId="259"/>
        </pc:sldMkLst>
      </pc:sldChg>
      <pc:sldChg chg="del">
        <pc:chgData name="박성철" userId="b2bfd8f1-2f1b-482e-bab5-85850215cba3" providerId="ADAL" clId="{B3148ECD-B325-FA4E-8198-399D9FB9B514}" dt="2023-09-10T01:29:59.014" v="15" actId="2696"/>
        <pc:sldMkLst>
          <pc:docMk/>
          <pc:sldMk cId="2842450651" sldId="260"/>
        </pc:sldMkLst>
      </pc:sldChg>
      <pc:sldChg chg="del">
        <pc:chgData name="박성철" userId="b2bfd8f1-2f1b-482e-bab5-85850215cba3" providerId="ADAL" clId="{B3148ECD-B325-FA4E-8198-399D9FB9B514}" dt="2023-09-10T01:29:59.382" v="16" actId="2696"/>
        <pc:sldMkLst>
          <pc:docMk/>
          <pc:sldMk cId="2468963769" sldId="261"/>
        </pc:sldMkLst>
      </pc:sldChg>
      <pc:sldChg chg="del">
        <pc:chgData name="박성철" userId="b2bfd8f1-2f1b-482e-bab5-85850215cba3" providerId="ADAL" clId="{B3148ECD-B325-FA4E-8198-399D9FB9B514}" dt="2023-09-10T01:29:59.804" v="17" actId="2696"/>
        <pc:sldMkLst>
          <pc:docMk/>
          <pc:sldMk cId="484454938" sldId="262"/>
        </pc:sldMkLst>
      </pc:sldChg>
      <pc:sldChg chg="del">
        <pc:chgData name="박성철" userId="b2bfd8f1-2f1b-482e-bab5-85850215cba3" providerId="ADAL" clId="{B3148ECD-B325-FA4E-8198-399D9FB9B514}" dt="2023-09-10T01:30:00.106" v="18" actId="2696"/>
        <pc:sldMkLst>
          <pc:docMk/>
          <pc:sldMk cId="1051519610" sldId="263"/>
        </pc:sldMkLst>
      </pc:sldChg>
      <pc:sldChg chg="del">
        <pc:chgData name="박성철" userId="b2bfd8f1-2f1b-482e-bab5-85850215cba3" providerId="ADAL" clId="{B3148ECD-B325-FA4E-8198-399D9FB9B514}" dt="2023-09-10T01:29:44.745" v="2" actId="2696"/>
        <pc:sldMkLst>
          <pc:docMk/>
          <pc:sldMk cId="442206329" sldId="265"/>
        </pc:sldMkLst>
      </pc:sldChg>
      <pc:sldChg chg="addSp delSp modSp new mod modClrScheme chgLayout">
        <pc:chgData name="박성철" userId="b2bfd8f1-2f1b-482e-bab5-85850215cba3" providerId="ADAL" clId="{B3148ECD-B325-FA4E-8198-399D9FB9B514}" dt="2023-09-10T06:31:42.312" v="1663" actId="20577"/>
        <pc:sldMkLst>
          <pc:docMk/>
          <pc:sldMk cId="1123939318" sldId="265"/>
        </pc:sldMkLst>
        <pc:spChg chg="del mod ord">
          <ac:chgData name="박성철" userId="b2bfd8f1-2f1b-482e-bab5-85850215cba3" providerId="ADAL" clId="{B3148ECD-B325-FA4E-8198-399D9FB9B514}" dt="2023-09-10T01:39:19.567" v="25" actId="700"/>
          <ac:spMkLst>
            <pc:docMk/>
            <pc:sldMk cId="1123939318" sldId="265"/>
            <ac:spMk id="2" creationId="{23B965D4-E5F4-6477-0EE8-A4FF22324883}"/>
          </ac:spMkLst>
        </pc:spChg>
        <pc:spChg chg="del mod ord">
          <ac:chgData name="박성철" userId="b2bfd8f1-2f1b-482e-bab5-85850215cba3" providerId="ADAL" clId="{B3148ECD-B325-FA4E-8198-399D9FB9B514}" dt="2023-09-10T01:39:19.567" v="25" actId="700"/>
          <ac:spMkLst>
            <pc:docMk/>
            <pc:sldMk cId="1123939318" sldId="265"/>
            <ac:spMk id="3" creationId="{055182AD-2AFE-451F-E2D3-5E0D52050B42}"/>
          </ac:spMkLst>
        </pc:spChg>
        <pc:spChg chg="add mod ord">
          <ac:chgData name="박성철" userId="b2bfd8f1-2f1b-482e-bab5-85850215cba3" providerId="ADAL" clId="{B3148ECD-B325-FA4E-8198-399D9FB9B514}" dt="2023-09-10T01:39:59.311" v="78" actId="20577"/>
          <ac:spMkLst>
            <pc:docMk/>
            <pc:sldMk cId="1123939318" sldId="265"/>
            <ac:spMk id="4" creationId="{8320A186-EBB1-3A62-1539-0093DCD63A38}"/>
          </ac:spMkLst>
        </pc:spChg>
        <pc:spChg chg="add mod ord">
          <ac:chgData name="박성철" userId="b2bfd8f1-2f1b-482e-bab5-85850215cba3" providerId="ADAL" clId="{B3148ECD-B325-FA4E-8198-399D9FB9B514}" dt="2023-09-10T06:31:42.312" v="1663" actId="20577"/>
          <ac:spMkLst>
            <pc:docMk/>
            <pc:sldMk cId="1123939318" sldId="265"/>
            <ac:spMk id="5" creationId="{4E3C3086-AB88-3AAC-7F81-A5BF85679AD0}"/>
          </ac:spMkLst>
        </pc:spChg>
      </pc:sldChg>
      <pc:sldChg chg="del">
        <pc:chgData name="박성철" userId="b2bfd8f1-2f1b-482e-bab5-85850215cba3" providerId="ADAL" clId="{B3148ECD-B325-FA4E-8198-399D9FB9B514}" dt="2023-09-10T01:29:45.335" v="3" actId="2696"/>
        <pc:sldMkLst>
          <pc:docMk/>
          <pc:sldMk cId="2179694336" sldId="266"/>
        </pc:sldMkLst>
      </pc:sldChg>
      <pc:sldChg chg="addSp delSp modSp add mod">
        <pc:chgData name="박성철" userId="b2bfd8f1-2f1b-482e-bab5-85850215cba3" providerId="ADAL" clId="{B3148ECD-B325-FA4E-8198-399D9FB9B514}" dt="2023-09-10T07:44:39.041" v="4525" actId="21"/>
        <pc:sldMkLst>
          <pc:docMk/>
          <pc:sldMk cId="2223046764" sldId="266"/>
        </pc:sldMkLst>
        <pc:spChg chg="mod">
          <ac:chgData name="박성철" userId="b2bfd8f1-2f1b-482e-bab5-85850215cba3" providerId="ADAL" clId="{B3148ECD-B325-FA4E-8198-399D9FB9B514}" dt="2023-09-10T07:33:31.583" v="4481" actId="113"/>
          <ac:spMkLst>
            <pc:docMk/>
            <pc:sldMk cId="2223046764" sldId="266"/>
            <ac:spMk id="5" creationId="{4E3C3086-AB88-3AAC-7F81-A5BF85679AD0}"/>
          </ac:spMkLst>
        </pc:spChg>
        <pc:picChg chg="add del mod">
          <ac:chgData name="박성철" userId="b2bfd8f1-2f1b-482e-bab5-85850215cba3" providerId="ADAL" clId="{B3148ECD-B325-FA4E-8198-399D9FB9B514}" dt="2023-09-10T07:44:39.041" v="4525" actId="21"/>
          <ac:picMkLst>
            <pc:docMk/>
            <pc:sldMk cId="2223046764" sldId="266"/>
            <ac:picMk id="2" creationId="{4194AE23-3B22-CAA1-F104-F3968E137855}"/>
          </ac:picMkLst>
        </pc:picChg>
        <pc:picChg chg="add del mod">
          <ac:chgData name="박성철" userId="b2bfd8f1-2f1b-482e-bab5-85850215cba3" providerId="ADAL" clId="{B3148ECD-B325-FA4E-8198-399D9FB9B514}" dt="2023-09-10T07:44:39.041" v="4525" actId="21"/>
          <ac:picMkLst>
            <pc:docMk/>
            <pc:sldMk cId="2223046764" sldId="266"/>
            <ac:picMk id="3" creationId="{759DD191-E254-8488-5374-2F7D77602B3A}"/>
          </ac:picMkLst>
        </pc:picChg>
      </pc:sldChg>
      <pc:sldChg chg="del">
        <pc:chgData name="박성철" userId="b2bfd8f1-2f1b-482e-bab5-85850215cba3" providerId="ADAL" clId="{B3148ECD-B325-FA4E-8198-399D9FB9B514}" dt="2023-09-10T01:29:49.460" v="4" actId="2696"/>
        <pc:sldMkLst>
          <pc:docMk/>
          <pc:sldMk cId="1463900943" sldId="267"/>
        </pc:sldMkLst>
      </pc:sldChg>
      <pc:sldChg chg="modSp new mod ord">
        <pc:chgData name="박성철" userId="b2bfd8f1-2f1b-482e-bab5-85850215cba3" providerId="ADAL" clId="{B3148ECD-B325-FA4E-8198-399D9FB9B514}" dt="2023-09-10T07:30:39.564" v="4270" actId="20577"/>
        <pc:sldMkLst>
          <pc:docMk/>
          <pc:sldMk cId="2108635104" sldId="267"/>
        </pc:sldMkLst>
        <pc:spChg chg="mod">
          <ac:chgData name="박성철" userId="b2bfd8f1-2f1b-482e-bab5-85850215cba3" providerId="ADAL" clId="{B3148ECD-B325-FA4E-8198-399D9FB9B514}" dt="2023-09-10T06:47:38.147" v="2902"/>
          <ac:spMkLst>
            <pc:docMk/>
            <pc:sldMk cId="2108635104" sldId="267"/>
            <ac:spMk id="2" creationId="{416EEA84-23A5-45C7-8B05-60CBA6A38CF4}"/>
          </ac:spMkLst>
        </pc:spChg>
        <pc:spChg chg="mod">
          <ac:chgData name="박성철" userId="b2bfd8f1-2f1b-482e-bab5-85850215cba3" providerId="ADAL" clId="{B3148ECD-B325-FA4E-8198-399D9FB9B514}" dt="2023-09-10T07:30:39.564" v="4270" actId="20577"/>
          <ac:spMkLst>
            <pc:docMk/>
            <pc:sldMk cId="2108635104" sldId="267"/>
            <ac:spMk id="3" creationId="{CFE0C8F4-BFE6-E3D1-A64B-7BC3BD663157}"/>
          </ac:spMkLst>
        </pc:spChg>
      </pc:sldChg>
      <pc:sldChg chg="del">
        <pc:chgData name="박성철" userId="b2bfd8f1-2f1b-482e-bab5-85850215cba3" providerId="ADAL" clId="{B3148ECD-B325-FA4E-8198-399D9FB9B514}" dt="2023-09-10T01:29:50.259" v="5" actId="2696"/>
        <pc:sldMkLst>
          <pc:docMk/>
          <pc:sldMk cId="3236902979" sldId="268"/>
        </pc:sldMkLst>
      </pc:sldChg>
      <pc:sldChg chg="modSp new mod">
        <pc:chgData name="박성철" userId="b2bfd8f1-2f1b-482e-bab5-85850215cba3" providerId="ADAL" clId="{B3148ECD-B325-FA4E-8198-399D9FB9B514}" dt="2023-09-10T07:32:36.979" v="4479" actId="20577"/>
        <pc:sldMkLst>
          <pc:docMk/>
          <pc:sldMk cId="3769471536" sldId="268"/>
        </pc:sldMkLst>
        <pc:spChg chg="mod">
          <ac:chgData name="박성철" userId="b2bfd8f1-2f1b-482e-bab5-85850215cba3" providerId="ADAL" clId="{B3148ECD-B325-FA4E-8198-399D9FB9B514}" dt="2023-09-10T06:58:12.094" v="3870"/>
          <ac:spMkLst>
            <pc:docMk/>
            <pc:sldMk cId="3769471536" sldId="268"/>
            <ac:spMk id="2" creationId="{AF8C7A73-FF1D-CE7D-0828-0BACBE14EED0}"/>
          </ac:spMkLst>
        </pc:spChg>
        <pc:spChg chg="mod">
          <ac:chgData name="박성철" userId="b2bfd8f1-2f1b-482e-bab5-85850215cba3" providerId="ADAL" clId="{B3148ECD-B325-FA4E-8198-399D9FB9B514}" dt="2023-09-10T07:32:36.979" v="4479" actId="20577"/>
          <ac:spMkLst>
            <pc:docMk/>
            <pc:sldMk cId="3769471536" sldId="268"/>
            <ac:spMk id="3" creationId="{62A8A873-7801-CB1F-D834-68882C85A33F}"/>
          </ac:spMkLst>
        </pc:spChg>
      </pc:sldChg>
      <pc:sldChg chg="del">
        <pc:chgData name="박성철" userId="b2bfd8f1-2f1b-482e-bab5-85850215cba3" providerId="ADAL" clId="{B3148ECD-B325-FA4E-8198-399D9FB9B514}" dt="2023-09-10T01:29:50.964" v="6" actId="2696"/>
        <pc:sldMkLst>
          <pc:docMk/>
          <pc:sldMk cId="351524246" sldId="269"/>
        </pc:sldMkLst>
      </pc:sldChg>
      <pc:sldChg chg="addSp modSp new mod ord">
        <pc:chgData name="박성철" userId="b2bfd8f1-2f1b-482e-bab5-85850215cba3" providerId="ADAL" clId="{B3148ECD-B325-FA4E-8198-399D9FB9B514}" dt="2023-09-10T13:03:38.760" v="5675" actId="20577"/>
        <pc:sldMkLst>
          <pc:docMk/>
          <pc:sldMk cId="1623923079" sldId="269"/>
        </pc:sldMkLst>
        <pc:spChg chg="mod">
          <ac:chgData name="박성철" userId="b2bfd8f1-2f1b-482e-bab5-85850215cba3" providerId="ADAL" clId="{B3148ECD-B325-FA4E-8198-399D9FB9B514}" dt="2023-09-10T07:22:25.271" v="3928"/>
          <ac:spMkLst>
            <pc:docMk/>
            <pc:sldMk cId="1623923079" sldId="269"/>
            <ac:spMk id="2" creationId="{706FF68B-7532-571F-FFFE-EC5D8B3FB0B9}"/>
          </ac:spMkLst>
        </pc:spChg>
        <pc:spChg chg="mod">
          <ac:chgData name="박성철" userId="b2bfd8f1-2f1b-482e-bab5-85850215cba3" providerId="ADAL" clId="{B3148ECD-B325-FA4E-8198-399D9FB9B514}" dt="2023-09-10T13:03:38.760" v="5675" actId="20577"/>
          <ac:spMkLst>
            <pc:docMk/>
            <pc:sldMk cId="1623923079" sldId="269"/>
            <ac:spMk id="3" creationId="{AEB12BE5-CFD2-6332-4A0B-048D01C5DD46}"/>
          </ac:spMkLst>
        </pc:spChg>
        <pc:picChg chg="add mod">
          <ac:chgData name="박성철" userId="b2bfd8f1-2f1b-482e-bab5-85850215cba3" providerId="ADAL" clId="{B3148ECD-B325-FA4E-8198-399D9FB9B514}" dt="2023-09-10T07:44:50.146" v="4527" actId="1076"/>
          <ac:picMkLst>
            <pc:docMk/>
            <pc:sldMk cId="1623923079" sldId="269"/>
            <ac:picMk id="4" creationId="{D85C2B47-46BD-E437-8D0B-2DFBBCAEFF6C}"/>
          </ac:picMkLst>
        </pc:picChg>
        <pc:picChg chg="add mod">
          <ac:chgData name="박성철" userId="b2bfd8f1-2f1b-482e-bab5-85850215cba3" providerId="ADAL" clId="{B3148ECD-B325-FA4E-8198-399D9FB9B514}" dt="2023-09-10T07:44:50.146" v="4527" actId="1076"/>
          <ac:picMkLst>
            <pc:docMk/>
            <pc:sldMk cId="1623923079" sldId="269"/>
            <ac:picMk id="5" creationId="{875BD99B-FBDD-C6DD-A798-9F14D97D496A}"/>
          </ac:picMkLst>
        </pc:picChg>
      </pc:sldChg>
      <pc:sldChg chg="modSp new mod">
        <pc:chgData name="박성철" userId="b2bfd8f1-2f1b-482e-bab5-85850215cba3" providerId="ADAL" clId="{B3148ECD-B325-FA4E-8198-399D9FB9B514}" dt="2023-09-10T07:55:09.438" v="5147" actId="20577"/>
        <pc:sldMkLst>
          <pc:docMk/>
          <pc:sldMk cId="483445022" sldId="270"/>
        </pc:sldMkLst>
        <pc:spChg chg="mod">
          <ac:chgData name="박성철" userId="b2bfd8f1-2f1b-482e-bab5-85850215cba3" providerId="ADAL" clId="{B3148ECD-B325-FA4E-8198-399D9FB9B514}" dt="2023-09-10T07:45:19.999" v="4529"/>
          <ac:spMkLst>
            <pc:docMk/>
            <pc:sldMk cId="483445022" sldId="270"/>
            <ac:spMk id="2" creationId="{7BA72B3B-791D-BD32-F49A-B416696E5DDE}"/>
          </ac:spMkLst>
        </pc:spChg>
        <pc:spChg chg="mod">
          <ac:chgData name="박성철" userId="b2bfd8f1-2f1b-482e-bab5-85850215cba3" providerId="ADAL" clId="{B3148ECD-B325-FA4E-8198-399D9FB9B514}" dt="2023-09-10T07:55:09.438" v="5147" actId="20577"/>
          <ac:spMkLst>
            <pc:docMk/>
            <pc:sldMk cId="483445022" sldId="270"/>
            <ac:spMk id="3" creationId="{F58E592E-1906-2C97-5C55-A88FF42A75F6}"/>
          </ac:spMkLst>
        </pc:spChg>
      </pc:sldChg>
      <pc:sldChg chg="del">
        <pc:chgData name="박성철" userId="b2bfd8f1-2f1b-482e-bab5-85850215cba3" providerId="ADAL" clId="{B3148ECD-B325-FA4E-8198-399D9FB9B514}" dt="2023-09-10T01:29:51.510" v="7" actId="2696"/>
        <pc:sldMkLst>
          <pc:docMk/>
          <pc:sldMk cId="3334732041" sldId="270"/>
        </pc:sldMkLst>
      </pc:sldChg>
      <pc:sldChg chg="modSp new mod">
        <pc:chgData name="박성철" userId="b2bfd8f1-2f1b-482e-bab5-85850215cba3" providerId="ADAL" clId="{B3148ECD-B325-FA4E-8198-399D9FB9B514}" dt="2023-09-10T13:04:58.677" v="5805" actId="20577"/>
        <pc:sldMkLst>
          <pc:docMk/>
          <pc:sldMk cId="420687303" sldId="271"/>
        </pc:sldMkLst>
        <pc:spChg chg="mod">
          <ac:chgData name="박성철" userId="b2bfd8f1-2f1b-482e-bab5-85850215cba3" providerId="ADAL" clId="{B3148ECD-B325-FA4E-8198-399D9FB9B514}" dt="2023-09-10T09:25:37.116" v="5149"/>
          <ac:spMkLst>
            <pc:docMk/>
            <pc:sldMk cId="420687303" sldId="271"/>
            <ac:spMk id="2" creationId="{5A56B312-0536-49D7-9498-F10E7FA9DA65}"/>
          </ac:spMkLst>
        </pc:spChg>
        <pc:spChg chg="mod">
          <ac:chgData name="박성철" userId="b2bfd8f1-2f1b-482e-bab5-85850215cba3" providerId="ADAL" clId="{B3148ECD-B325-FA4E-8198-399D9FB9B514}" dt="2023-09-10T13:04:58.677" v="5805" actId="20577"/>
          <ac:spMkLst>
            <pc:docMk/>
            <pc:sldMk cId="420687303" sldId="271"/>
            <ac:spMk id="3" creationId="{E64ACC5D-45E2-00FF-B63F-AA2F11A3247B}"/>
          </ac:spMkLst>
        </pc:spChg>
      </pc:sldChg>
      <pc:sldChg chg="del">
        <pc:chgData name="박성철" userId="b2bfd8f1-2f1b-482e-bab5-85850215cba3" providerId="ADAL" clId="{B3148ECD-B325-FA4E-8198-399D9FB9B514}" dt="2023-09-10T01:29:54.034" v="8" actId="2696"/>
        <pc:sldMkLst>
          <pc:docMk/>
          <pc:sldMk cId="3722412739" sldId="271"/>
        </pc:sldMkLst>
      </pc:sldChg>
      <pc:sldChg chg="del">
        <pc:chgData name="박성철" userId="b2bfd8f1-2f1b-482e-bab5-85850215cba3" providerId="ADAL" clId="{B3148ECD-B325-FA4E-8198-399D9FB9B514}" dt="2023-09-10T01:29:55.137" v="9" actId="2696"/>
        <pc:sldMkLst>
          <pc:docMk/>
          <pc:sldMk cId="3629479917" sldId="272"/>
        </pc:sldMkLst>
      </pc:sldChg>
      <pc:sldChg chg="del">
        <pc:chgData name="박성철" userId="b2bfd8f1-2f1b-482e-bab5-85850215cba3" providerId="ADAL" clId="{B3148ECD-B325-FA4E-8198-399D9FB9B514}" dt="2023-09-10T01:29:55.871" v="10" actId="2696"/>
        <pc:sldMkLst>
          <pc:docMk/>
          <pc:sldMk cId="2724713524" sldId="273"/>
        </pc:sldMkLst>
      </pc:sldChg>
      <pc:sldChg chg="del">
        <pc:chgData name="박성철" userId="b2bfd8f1-2f1b-482e-bab5-85850215cba3" providerId="ADAL" clId="{B3148ECD-B325-FA4E-8198-399D9FB9B514}" dt="2023-09-10T01:29:56.575" v="11" actId="2696"/>
        <pc:sldMkLst>
          <pc:docMk/>
          <pc:sldMk cId="899365177" sldId="274"/>
        </pc:sldMkLst>
      </pc:sldChg>
      <pc:sldChg chg="del">
        <pc:chgData name="박성철" userId="b2bfd8f1-2f1b-482e-bab5-85850215cba3" providerId="ADAL" clId="{B3148ECD-B325-FA4E-8198-399D9FB9B514}" dt="2023-09-10T01:29:56.986" v="12" actId="2696"/>
        <pc:sldMkLst>
          <pc:docMk/>
          <pc:sldMk cId="598342647" sldId="275"/>
        </pc:sldMkLst>
      </pc:sldChg>
      <pc:sldChg chg="del">
        <pc:chgData name="박성철" userId="b2bfd8f1-2f1b-482e-bab5-85850215cba3" providerId="ADAL" clId="{B3148ECD-B325-FA4E-8198-399D9FB9B514}" dt="2023-09-10T01:29:57.418" v="13" actId="2696"/>
        <pc:sldMkLst>
          <pc:docMk/>
          <pc:sldMk cId="418380737" sldId="276"/>
        </pc:sldMkLst>
      </pc:sldChg>
    </pc:docChg>
  </pc:docChgLst>
  <pc:docChgLst>
    <pc:chgData name="박성철" userId="b2bfd8f1-2f1b-482e-bab5-85850215cba3" providerId="ADAL" clId="{CD657CD5-DF3F-7C40-A031-50A4FBDA6EBF}"/>
    <pc:docChg chg="undo custSel addSld modSld">
      <pc:chgData name="박성철" userId="b2bfd8f1-2f1b-482e-bab5-85850215cba3" providerId="ADAL" clId="{CD657CD5-DF3F-7C40-A031-50A4FBDA6EBF}" dt="2023-09-09T23:35:52.505" v="4092" actId="1036"/>
      <pc:docMkLst>
        <pc:docMk/>
      </pc:docMkLst>
      <pc:sldChg chg="addSp delSp modSp new mod">
        <pc:chgData name="박성철" userId="b2bfd8f1-2f1b-482e-bab5-85850215cba3" providerId="ADAL" clId="{CD657CD5-DF3F-7C40-A031-50A4FBDA6EBF}" dt="2023-09-08T23:09:07.755" v="112" actId="20577"/>
        <pc:sldMkLst>
          <pc:docMk/>
          <pc:sldMk cId="3251018197" sldId="259"/>
        </pc:sldMkLst>
        <pc:spChg chg="mod">
          <ac:chgData name="박성철" userId="b2bfd8f1-2f1b-482e-bab5-85850215cba3" providerId="ADAL" clId="{CD657CD5-DF3F-7C40-A031-50A4FBDA6EBF}" dt="2023-09-08T23:09:07.755" v="112" actId="20577"/>
          <ac:spMkLst>
            <pc:docMk/>
            <pc:sldMk cId="3251018197" sldId="259"/>
            <ac:spMk id="2" creationId="{09F01393-4EF1-11E0-BCF4-8C412045AD2E}"/>
          </ac:spMkLst>
        </pc:spChg>
        <pc:spChg chg="del">
          <ac:chgData name="박성철" userId="b2bfd8f1-2f1b-482e-bab5-85850215cba3" providerId="ADAL" clId="{CD657CD5-DF3F-7C40-A031-50A4FBDA6EBF}" dt="2023-09-08T23:06:52.915" v="9"/>
          <ac:spMkLst>
            <pc:docMk/>
            <pc:sldMk cId="3251018197" sldId="259"/>
            <ac:spMk id="3" creationId="{0BB0A8EA-6AAD-3184-3C6B-962D3E1CDF72}"/>
          </ac:spMkLst>
        </pc:spChg>
        <pc:spChg chg="add mod">
          <ac:chgData name="박성철" userId="b2bfd8f1-2f1b-482e-bab5-85850215cba3" providerId="ADAL" clId="{CD657CD5-DF3F-7C40-A031-50A4FBDA6EBF}" dt="2023-09-08T23:07:28.952" v="14" actId="1582"/>
          <ac:spMkLst>
            <pc:docMk/>
            <pc:sldMk cId="3251018197" sldId="259"/>
            <ac:spMk id="5" creationId="{FE1D6257-D810-4F42-5610-53B8D8AB1256}"/>
          </ac:spMkLst>
        </pc:spChg>
        <pc:picChg chg="add mod">
          <ac:chgData name="박성철" userId="b2bfd8f1-2f1b-482e-bab5-85850215cba3" providerId="ADAL" clId="{CD657CD5-DF3F-7C40-A031-50A4FBDA6EBF}" dt="2023-09-08T23:06:55.172" v="10" actId="1076"/>
          <ac:picMkLst>
            <pc:docMk/>
            <pc:sldMk cId="3251018197" sldId="259"/>
            <ac:picMk id="4" creationId="{B008A2AC-C9F3-79B4-3D8B-CCC307736BF1}"/>
          </ac:picMkLst>
        </pc:picChg>
      </pc:sldChg>
      <pc:sldChg chg="addSp modSp new mod">
        <pc:chgData name="박성철" userId="b2bfd8f1-2f1b-482e-bab5-85850215cba3" providerId="ADAL" clId="{CD657CD5-DF3F-7C40-A031-50A4FBDA6EBF}" dt="2023-09-08T23:11:12.627" v="140" actId="1076"/>
        <pc:sldMkLst>
          <pc:docMk/>
          <pc:sldMk cId="2842450651" sldId="260"/>
        </pc:sldMkLst>
        <pc:spChg chg="mod">
          <ac:chgData name="박성철" userId="b2bfd8f1-2f1b-482e-bab5-85850215cba3" providerId="ADAL" clId="{CD657CD5-DF3F-7C40-A031-50A4FBDA6EBF}" dt="2023-09-08T23:09:13.288" v="124" actId="20577"/>
          <ac:spMkLst>
            <pc:docMk/>
            <pc:sldMk cId="2842450651" sldId="260"/>
            <ac:spMk id="2" creationId="{53D97996-3521-B781-98DD-B30E2CAC1FBC}"/>
          </ac:spMkLst>
        </pc:spChg>
        <pc:spChg chg="mod">
          <ac:chgData name="박성철" userId="b2bfd8f1-2f1b-482e-bab5-85850215cba3" providerId="ADAL" clId="{CD657CD5-DF3F-7C40-A031-50A4FBDA6EBF}" dt="2023-09-08T23:10:46.261" v="134" actId="14100"/>
          <ac:spMkLst>
            <pc:docMk/>
            <pc:sldMk cId="2842450651" sldId="260"/>
            <ac:spMk id="3" creationId="{55982DCF-99FA-6444-CE0D-14A65D7A8FA8}"/>
          </ac:spMkLst>
        </pc:spChg>
        <pc:spChg chg="add mod">
          <ac:chgData name="박성철" userId="b2bfd8f1-2f1b-482e-bab5-85850215cba3" providerId="ADAL" clId="{CD657CD5-DF3F-7C40-A031-50A4FBDA6EBF}" dt="2023-09-08T23:10:11.341" v="127" actId="1076"/>
          <ac:spMkLst>
            <pc:docMk/>
            <pc:sldMk cId="2842450651" sldId="260"/>
            <ac:spMk id="5" creationId="{E8E31A2D-A97A-5DFB-FC61-BCFA9E3DAFFB}"/>
          </ac:spMkLst>
        </pc:spChg>
        <pc:spChg chg="add mod">
          <ac:chgData name="박성철" userId="b2bfd8f1-2f1b-482e-bab5-85850215cba3" providerId="ADAL" clId="{CD657CD5-DF3F-7C40-A031-50A4FBDA6EBF}" dt="2023-09-08T23:11:12.627" v="140" actId="1076"/>
          <ac:spMkLst>
            <pc:docMk/>
            <pc:sldMk cId="2842450651" sldId="260"/>
            <ac:spMk id="7" creationId="{64230600-F02F-4455-7CBC-1BD884B12D60}"/>
          </ac:spMkLst>
        </pc:spChg>
        <pc:spChg chg="add">
          <ac:chgData name="박성철" userId="b2bfd8f1-2f1b-482e-bab5-85850215cba3" providerId="ADAL" clId="{CD657CD5-DF3F-7C40-A031-50A4FBDA6EBF}" dt="2023-09-08T23:11:08.017" v="139" actId="11529"/>
          <ac:spMkLst>
            <pc:docMk/>
            <pc:sldMk cId="2842450651" sldId="260"/>
            <ac:spMk id="8" creationId="{A506438B-846A-C547-478B-E392718DC7C1}"/>
          </ac:spMkLst>
        </pc:spChg>
        <pc:picChg chg="add mod">
          <ac:chgData name="박성철" userId="b2bfd8f1-2f1b-482e-bab5-85850215cba3" providerId="ADAL" clId="{CD657CD5-DF3F-7C40-A031-50A4FBDA6EBF}" dt="2023-09-08T23:10:27.903" v="129" actId="208"/>
          <ac:picMkLst>
            <pc:docMk/>
            <pc:sldMk cId="2842450651" sldId="260"/>
            <ac:picMk id="4" creationId="{8A90395A-1E24-2E82-72D7-8FA51307D94E}"/>
          </ac:picMkLst>
        </pc:picChg>
        <pc:picChg chg="add mod">
          <ac:chgData name="박성철" userId="b2bfd8f1-2f1b-482e-bab5-85850215cba3" providerId="ADAL" clId="{CD657CD5-DF3F-7C40-A031-50A4FBDA6EBF}" dt="2023-09-08T23:11:01.133" v="138" actId="208"/>
          <ac:picMkLst>
            <pc:docMk/>
            <pc:sldMk cId="2842450651" sldId="260"/>
            <ac:picMk id="6" creationId="{36933B35-1477-7266-EAC2-3E3B51B936EF}"/>
          </ac:picMkLst>
        </pc:picChg>
      </pc:sldChg>
      <pc:sldChg chg="addSp delSp modSp new mod">
        <pc:chgData name="박성철" userId="b2bfd8f1-2f1b-482e-bab5-85850215cba3" providerId="ADAL" clId="{CD657CD5-DF3F-7C40-A031-50A4FBDA6EBF}" dt="2023-09-08T23:16:51.594" v="197" actId="1076"/>
        <pc:sldMkLst>
          <pc:docMk/>
          <pc:sldMk cId="2468963769" sldId="261"/>
        </pc:sldMkLst>
        <pc:spChg chg="mod">
          <ac:chgData name="박성철" userId="b2bfd8f1-2f1b-482e-bab5-85850215cba3" providerId="ADAL" clId="{CD657CD5-DF3F-7C40-A031-50A4FBDA6EBF}" dt="2023-09-08T23:11:56.957" v="142"/>
          <ac:spMkLst>
            <pc:docMk/>
            <pc:sldMk cId="2468963769" sldId="261"/>
            <ac:spMk id="2" creationId="{64ED3631-DD3B-00B4-BCDC-4FDE1F888144}"/>
          </ac:spMkLst>
        </pc:spChg>
        <pc:spChg chg="mod">
          <ac:chgData name="박성철" userId="b2bfd8f1-2f1b-482e-bab5-85850215cba3" providerId="ADAL" clId="{CD657CD5-DF3F-7C40-A031-50A4FBDA6EBF}" dt="2023-09-08T23:12:25.457" v="187" actId="15"/>
          <ac:spMkLst>
            <pc:docMk/>
            <pc:sldMk cId="2468963769" sldId="261"/>
            <ac:spMk id="3" creationId="{0289053E-70C2-B83E-A65D-6262BE94AF64}"/>
          </ac:spMkLst>
        </pc:spChg>
        <pc:picChg chg="add del mod">
          <ac:chgData name="박성철" userId="b2bfd8f1-2f1b-482e-bab5-85850215cba3" providerId="ADAL" clId="{CD657CD5-DF3F-7C40-A031-50A4FBDA6EBF}" dt="2023-09-08T23:16:15.482" v="195" actId="478"/>
          <ac:picMkLst>
            <pc:docMk/>
            <pc:sldMk cId="2468963769" sldId="261"/>
            <ac:picMk id="4" creationId="{6BF54C61-6B21-3F98-0A93-091283F8BB66}"/>
          </ac:picMkLst>
        </pc:picChg>
        <pc:picChg chg="add mod">
          <ac:chgData name="박성철" userId="b2bfd8f1-2f1b-482e-bab5-85850215cba3" providerId="ADAL" clId="{CD657CD5-DF3F-7C40-A031-50A4FBDA6EBF}" dt="2023-09-08T23:16:51.594" v="197" actId="1076"/>
          <ac:picMkLst>
            <pc:docMk/>
            <pc:sldMk cId="2468963769" sldId="261"/>
            <ac:picMk id="5" creationId="{D13EAAE7-B907-D82E-BFF7-C2F7C4E4BB01}"/>
          </ac:picMkLst>
        </pc:picChg>
      </pc:sldChg>
      <pc:sldChg chg="addSp delSp modSp new mod">
        <pc:chgData name="박성철" userId="b2bfd8f1-2f1b-482e-bab5-85850215cba3" providerId="ADAL" clId="{CD657CD5-DF3F-7C40-A031-50A4FBDA6EBF}" dt="2023-09-09T23:35:52.505" v="4092" actId="1036"/>
        <pc:sldMkLst>
          <pc:docMk/>
          <pc:sldMk cId="484454938" sldId="262"/>
        </pc:sldMkLst>
        <pc:spChg chg="mod">
          <ac:chgData name="박성철" userId="b2bfd8f1-2f1b-482e-bab5-85850215cba3" providerId="ADAL" clId="{CD657CD5-DF3F-7C40-A031-50A4FBDA6EBF}" dt="2023-09-08T23:18:15.053" v="200"/>
          <ac:spMkLst>
            <pc:docMk/>
            <pc:sldMk cId="484454938" sldId="262"/>
            <ac:spMk id="2" creationId="{9014B641-D9A0-2F2C-F8C3-171B4F1ED83E}"/>
          </ac:spMkLst>
        </pc:spChg>
        <pc:spChg chg="del">
          <ac:chgData name="박성철" userId="b2bfd8f1-2f1b-482e-bab5-85850215cba3" providerId="ADAL" clId="{CD657CD5-DF3F-7C40-A031-50A4FBDA6EBF}" dt="2023-09-08T23:18:08.375" v="199"/>
          <ac:spMkLst>
            <pc:docMk/>
            <pc:sldMk cId="484454938" sldId="262"/>
            <ac:spMk id="3" creationId="{C9979AA8-43CA-1AD4-985A-D7D6B8276FE3}"/>
          </ac:spMkLst>
        </pc:spChg>
        <pc:spChg chg="add mod">
          <ac:chgData name="박성철" userId="b2bfd8f1-2f1b-482e-bab5-85850215cba3" providerId="ADAL" clId="{CD657CD5-DF3F-7C40-A031-50A4FBDA6EBF}" dt="2023-09-08T23:42:57.426" v="211" actId="1076"/>
          <ac:spMkLst>
            <pc:docMk/>
            <pc:sldMk cId="484454938" sldId="262"/>
            <ac:spMk id="5" creationId="{4E4430B9-690F-8A3B-0370-3F0D899EB11D}"/>
          </ac:spMkLst>
        </pc:spChg>
        <pc:picChg chg="add mod">
          <ac:chgData name="박성철" userId="b2bfd8f1-2f1b-482e-bab5-85850215cba3" providerId="ADAL" clId="{CD657CD5-DF3F-7C40-A031-50A4FBDA6EBF}" dt="2023-09-08T23:42:57.426" v="211" actId="1076"/>
          <ac:picMkLst>
            <pc:docMk/>
            <pc:sldMk cId="484454938" sldId="262"/>
            <ac:picMk id="4" creationId="{9A1C5E7B-9C7C-8A44-1401-5D3417FA8BA0}"/>
          </ac:picMkLst>
        </pc:picChg>
        <pc:picChg chg="add mod">
          <ac:chgData name="박성철" userId="b2bfd8f1-2f1b-482e-bab5-85850215cba3" providerId="ADAL" clId="{CD657CD5-DF3F-7C40-A031-50A4FBDA6EBF}" dt="2023-09-08T23:43:08.382" v="214" actId="208"/>
          <ac:picMkLst>
            <pc:docMk/>
            <pc:sldMk cId="484454938" sldId="262"/>
            <ac:picMk id="6" creationId="{D5B4CD02-E587-98AB-6574-25B73C7D51D1}"/>
          </ac:picMkLst>
        </pc:picChg>
        <pc:picChg chg="add del mod">
          <ac:chgData name="박성철" userId="b2bfd8f1-2f1b-482e-bab5-85850215cba3" providerId="ADAL" clId="{CD657CD5-DF3F-7C40-A031-50A4FBDA6EBF}" dt="2023-09-08T23:47:20.597" v="218" actId="21"/>
          <ac:picMkLst>
            <pc:docMk/>
            <pc:sldMk cId="484454938" sldId="262"/>
            <ac:picMk id="7" creationId="{D2E44807-2233-8271-0918-FA9155359D33}"/>
          </ac:picMkLst>
        </pc:picChg>
        <pc:cxnChg chg="add mod">
          <ac:chgData name="박성철" userId="b2bfd8f1-2f1b-482e-bab5-85850215cba3" providerId="ADAL" clId="{CD657CD5-DF3F-7C40-A031-50A4FBDA6EBF}" dt="2023-09-09T23:35:52.505" v="4092" actId="1036"/>
          <ac:cxnSpMkLst>
            <pc:docMk/>
            <pc:sldMk cId="484454938" sldId="262"/>
            <ac:cxnSpMk id="9" creationId="{04047E3E-5286-B04C-5998-29F91BF89D61}"/>
          </ac:cxnSpMkLst>
        </pc:cxnChg>
      </pc:sldChg>
      <pc:sldChg chg="addSp delSp modSp new mod">
        <pc:chgData name="박성철" userId="b2bfd8f1-2f1b-482e-bab5-85850215cba3" providerId="ADAL" clId="{CD657CD5-DF3F-7C40-A031-50A4FBDA6EBF}" dt="2023-09-09T15:27:34.892" v="3773" actId="1037"/>
        <pc:sldMkLst>
          <pc:docMk/>
          <pc:sldMk cId="1051519610" sldId="263"/>
        </pc:sldMkLst>
        <pc:spChg chg="mod">
          <ac:chgData name="박성철" userId="b2bfd8f1-2f1b-482e-bab5-85850215cba3" providerId="ADAL" clId="{CD657CD5-DF3F-7C40-A031-50A4FBDA6EBF}" dt="2023-09-08T23:47:31.008" v="220"/>
          <ac:spMkLst>
            <pc:docMk/>
            <pc:sldMk cId="1051519610" sldId="263"/>
            <ac:spMk id="2" creationId="{962E35C0-23F3-70B8-7E00-40370EB2EA8C}"/>
          </ac:spMkLst>
        </pc:spChg>
        <pc:spChg chg="del">
          <ac:chgData name="박성철" userId="b2bfd8f1-2f1b-482e-bab5-85850215cba3" providerId="ADAL" clId="{CD657CD5-DF3F-7C40-A031-50A4FBDA6EBF}" dt="2023-09-08T23:47:23.723" v="219"/>
          <ac:spMkLst>
            <pc:docMk/>
            <pc:sldMk cId="1051519610" sldId="263"/>
            <ac:spMk id="3" creationId="{91407153-E566-8F57-996B-6E32EFCC34C4}"/>
          </ac:spMkLst>
        </pc:spChg>
        <pc:picChg chg="add mod">
          <ac:chgData name="박성철" userId="b2bfd8f1-2f1b-482e-bab5-85850215cba3" providerId="ADAL" clId="{CD657CD5-DF3F-7C40-A031-50A4FBDA6EBF}" dt="2023-09-09T15:27:17.628" v="3768" actId="1076"/>
          <ac:picMkLst>
            <pc:docMk/>
            <pc:sldMk cId="1051519610" sldId="263"/>
            <ac:picMk id="4" creationId="{32D4F198-74E4-BD0D-E6ED-EF6C7D7F72B6}"/>
          </ac:picMkLst>
        </pc:picChg>
        <pc:picChg chg="add mod">
          <ac:chgData name="박성철" userId="b2bfd8f1-2f1b-482e-bab5-85850215cba3" providerId="ADAL" clId="{CD657CD5-DF3F-7C40-A031-50A4FBDA6EBF}" dt="2023-09-09T15:27:19.676" v="3769" actId="1076"/>
          <ac:picMkLst>
            <pc:docMk/>
            <pc:sldMk cId="1051519610" sldId="263"/>
            <ac:picMk id="5" creationId="{391FAE08-BFCA-190D-DF40-47EDBD83E99A}"/>
          </ac:picMkLst>
        </pc:picChg>
        <pc:cxnChg chg="add mod">
          <ac:chgData name="박성철" userId="b2bfd8f1-2f1b-482e-bab5-85850215cba3" providerId="ADAL" clId="{CD657CD5-DF3F-7C40-A031-50A4FBDA6EBF}" dt="2023-09-09T15:27:34.892" v="3773" actId="1037"/>
          <ac:cxnSpMkLst>
            <pc:docMk/>
            <pc:sldMk cId="1051519610" sldId="263"/>
            <ac:cxnSpMk id="7" creationId="{380F35B7-5003-4388-55F5-03D56703938A}"/>
          </ac:cxnSpMkLst>
        </pc:cxnChg>
      </pc:sldChg>
      <pc:sldChg chg="addSp delSp modSp new mod modClrScheme chgLayout">
        <pc:chgData name="박성철" userId="b2bfd8f1-2f1b-482e-bab5-85850215cba3" providerId="ADAL" clId="{CD657CD5-DF3F-7C40-A031-50A4FBDA6EBF}" dt="2023-09-09T15:28:34.684" v="3795" actId="242"/>
        <pc:sldMkLst>
          <pc:docMk/>
          <pc:sldMk cId="3481692603" sldId="264"/>
        </pc:sldMkLst>
        <pc:spChg chg="del mod ord">
          <ac:chgData name="박성철" userId="b2bfd8f1-2f1b-482e-bab5-85850215cba3" providerId="ADAL" clId="{CD657CD5-DF3F-7C40-A031-50A4FBDA6EBF}" dt="2023-09-09T15:28:15.787" v="3774" actId="700"/>
          <ac:spMkLst>
            <pc:docMk/>
            <pc:sldMk cId="3481692603" sldId="264"/>
            <ac:spMk id="2" creationId="{126AC0CD-8994-D0CA-C979-F7E733ED73D5}"/>
          </ac:spMkLst>
        </pc:spChg>
        <pc:spChg chg="del mod ord">
          <ac:chgData name="박성철" userId="b2bfd8f1-2f1b-482e-bab5-85850215cba3" providerId="ADAL" clId="{CD657CD5-DF3F-7C40-A031-50A4FBDA6EBF}" dt="2023-09-09T15:28:15.787" v="3774" actId="700"/>
          <ac:spMkLst>
            <pc:docMk/>
            <pc:sldMk cId="3481692603" sldId="264"/>
            <ac:spMk id="3" creationId="{E0C84E32-DEB7-3432-96F7-6A1610A79639}"/>
          </ac:spMkLst>
        </pc:spChg>
        <pc:spChg chg="add mod ord">
          <ac:chgData name="박성철" userId="b2bfd8f1-2f1b-482e-bab5-85850215cba3" providerId="ADAL" clId="{CD657CD5-DF3F-7C40-A031-50A4FBDA6EBF}" dt="2023-09-09T15:28:34.684" v="3795" actId="242"/>
          <ac:spMkLst>
            <pc:docMk/>
            <pc:sldMk cId="3481692603" sldId="264"/>
            <ac:spMk id="4" creationId="{3079783C-30FA-4A46-9124-E8BDD954AE94}"/>
          </ac:spMkLst>
        </pc:spChg>
        <pc:spChg chg="add mod ord">
          <ac:chgData name="박성철" userId="b2bfd8f1-2f1b-482e-bab5-85850215cba3" providerId="ADAL" clId="{CD657CD5-DF3F-7C40-A031-50A4FBDA6EBF}" dt="2023-09-09T15:28:15.787" v="3774" actId="700"/>
          <ac:spMkLst>
            <pc:docMk/>
            <pc:sldMk cId="3481692603" sldId="264"/>
            <ac:spMk id="5" creationId="{9C858E42-DB0F-94C7-BFB8-D69CD70E2ADC}"/>
          </ac:spMkLst>
        </pc:spChg>
      </pc:sldChg>
      <pc:sldChg chg="addSp delSp modSp new mod">
        <pc:chgData name="박성철" userId="b2bfd8f1-2f1b-482e-bab5-85850215cba3" providerId="ADAL" clId="{CD657CD5-DF3F-7C40-A031-50A4FBDA6EBF}" dt="2023-09-09T00:41:54.755" v="1519" actId="20577"/>
        <pc:sldMkLst>
          <pc:docMk/>
          <pc:sldMk cId="442206329" sldId="265"/>
        </pc:sldMkLst>
        <pc:spChg chg="mod">
          <ac:chgData name="박성철" userId="b2bfd8f1-2f1b-482e-bab5-85850215cba3" providerId="ADAL" clId="{CD657CD5-DF3F-7C40-A031-50A4FBDA6EBF}" dt="2023-09-09T00:16:24.019" v="273" actId="20577"/>
          <ac:spMkLst>
            <pc:docMk/>
            <pc:sldMk cId="442206329" sldId="265"/>
            <ac:spMk id="2" creationId="{70810363-07EA-5289-87CA-13E61B2E4C2F}"/>
          </ac:spMkLst>
        </pc:spChg>
        <pc:spChg chg="mod">
          <ac:chgData name="박성철" userId="b2bfd8f1-2f1b-482e-bab5-85850215cba3" providerId="ADAL" clId="{CD657CD5-DF3F-7C40-A031-50A4FBDA6EBF}" dt="2023-09-09T00:41:54.755" v="1519" actId="20577"/>
          <ac:spMkLst>
            <pc:docMk/>
            <pc:sldMk cId="442206329" sldId="265"/>
            <ac:spMk id="3" creationId="{B157EFD0-EE0B-B670-9F0B-53737A6FB461}"/>
          </ac:spMkLst>
        </pc:spChg>
        <pc:picChg chg="add del">
          <ac:chgData name="박성철" userId="b2bfd8f1-2f1b-482e-bab5-85850215cba3" providerId="ADAL" clId="{CD657CD5-DF3F-7C40-A031-50A4FBDA6EBF}" dt="2023-09-09T00:32:35.246" v="1011"/>
          <ac:picMkLst>
            <pc:docMk/>
            <pc:sldMk cId="442206329" sldId="265"/>
            <ac:picMk id="4" creationId="{38DA5AAE-A74E-6B7D-961B-6B84F3677A61}"/>
          </ac:picMkLst>
        </pc:picChg>
      </pc:sldChg>
      <pc:sldChg chg="addSp delSp modSp new mod">
        <pc:chgData name="박성철" userId="b2bfd8f1-2f1b-482e-bab5-85850215cba3" providerId="ADAL" clId="{CD657CD5-DF3F-7C40-A031-50A4FBDA6EBF}" dt="2023-09-09T23:00:11.136" v="3802" actId="1036"/>
        <pc:sldMkLst>
          <pc:docMk/>
          <pc:sldMk cId="2179694336" sldId="266"/>
        </pc:sldMkLst>
        <pc:spChg chg="mod">
          <ac:chgData name="박성철" userId="b2bfd8f1-2f1b-482e-bab5-85850215cba3" providerId="ADAL" clId="{CD657CD5-DF3F-7C40-A031-50A4FBDA6EBF}" dt="2023-09-09T00:40:58.979" v="1489" actId="20577"/>
          <ac:spMkLst>
            <pc:docMk/>
            <pc:sldMk cId="2179694336" sldId="266"/>
            <ac:spMk id="2" creationId="{42AB9FAD-2FD1-BB47-833C-1F76817C9D00}"/>
          </ac:spMkLst>
        </pc:spChg>
        <pc:spChg chg="add del mod">
          <ac:chgData name="박성철" userId="b2bfd8f1-2f1b-482e-bab5-85850215cba3" providerId="ADAL" clId="{CD657CD5-DF3F-7C40-A031-50A4FBDA6EBF}" dt="2023-09-09T00:40:47.863" v="1455" actId="20577"/>
          <ac:spMkLst>
            <pc:docMk/>
            <pc:sldMk cId="2179694336" sldId="266"/>
            <ac:spMk id="3" creationId="{7E87A672-0535-CDF0-158C-E2B9C1BC8EEE}"/>
          </ac:spMkLst>
        </pc:spChg>
        <pc:picChg chg="add del mod">
          <ac:chgData name="박성철" userId="b2bfd8f1-2f1b-482e-bab5-85850215cba3" providerId="ADAL" clId="{CD657CD5-DF3F-7C40-A031-50A4FBDA6EBF}" dt="2023-09-09T00:40:03.558" v="1423"/>
          <ac:picMkLst>
            <pc:docMk/>
            <pc:sldMk cId="2179694336" sldId="266"/>
            <ac:picMk id="4" creationId="{BCCD68D2-F616-836B-79E0-0B2418739BFB}"/>
          </ac:picMkLst>
        </pc:picChg>
        <pc:picChg chg="add mod">
          <ac:chgData name="박성철" userId="b2bfd8f1-2f1b-482e-bab5-85850215cba3" providerId="ADAL" clId="{CD657CD5-DF3F-7C40-A031-50A4FBDA6EBF}" dt="2023-09-09T00:40:14.739" v="1454" actId="1076"/>
          <ac:picMkLst>
            <pc:docMk/>
            <pc:sldMk cId="2179694336" sldId="266"/>
            <ac:picMk id="5" creationId="{E5FDDC9C-3B2B-7161-A74F-800FF9130E24}"/>
          </ac:picMkLst>
        </pc:picChg>
        <pc:picChg chg="add mod">
          <ac:chgData name="박성철" userId="b2bfd8f1-2f1b-482e-bab5-85850215cba3" providerId="ADAL" clId="{CD657CD5-DF3F-7C40-A031-50A4FBDA6EBF}" dt="2023-09-09T00:40:51.373" v="1457" actId="1076"/>
          <ac:picMkLst>
            <pc:docMk/>
            <pc:sldMk cId="2179694336" sldId="266"/>
            <ac:picMk id="6" creationId="{7217B9BB-05FD-6FBE-0B0F-A96717DD3CFB}"/>
          </ac:picMkLst>
        </pc:picChg>
        <pc:cxnChg chg="add mod">
          <ac:chgData name="박성철" userId="b2bfd8f1-2f1b-482e-bab5-85850215cba3" providerId="ADAL" clId="{CD657CD5-DF3F-7C40-A031-50A4FBDA6EBF}" dt="2023-09-09T23:00:11.136" v="3802" actId="1036"/>
          <ac:cxnSpMkLst>
            <pc:docMk/>
            <pc:sldMk cId="2179694336" sldId="266"/>
            <ac:cxnSpMk id="8" creationId="{BC5F980C-C29C-D969-836F-FCA7D913FFD1}"/>
          </ac:cxnSpMkLst>
        </pc:cxnChg>
      </pc:sldChg>
      <pc:sldChg chg="addSp modSp new mod">
        <pc:chgData name="박성철" userId="b2bfd8f1-2f1b-482e-bab5-85850215cba3" providerId="ADAL" clId="{CD657CD5-DF3F-7C40-A031-50A4FBDA6EBF}" dt="2023-09-09T23:00:38.980" v="3812" actId="20577"/>
        <pc:sldMkLst>
          <pc:docMk/>
          <pc:sldMk cId="1463900943" sldId="267"/>
        </pc:sldMkLst>
        <pc:spChg chg="mod">
          <ac:chgData name="박성철" userId="b2bfd8f1-2f1b-482e-bab5-85850215cba3" providerId="ADAL" clId="{CD657CD5-DF3F-7C40-A031-50A4FBDA6EBF}" dt="2023-09-09T03:06:45.534" v="1521"/>
          <ac:spMkLst>
            <pc:docMk/>
            <pc:sldMk cId="1463900943" sldId="267"/>
            <ac:spMk id="2" creationId="{E67B7EAD-96B3-68FC-5B3D-0F4EB792AF98}"/>
          </ac:spMkLst>
        </pc:spChg>
        <pc:spChg chg="mod">
          <ac:chgData name="박성철" userId="b2bfd8f1-2f1b-482e-bab5-85850215cba3" providerId="ADAL" clId="{CD657CD5-DF3F-7C40-A031-50A4FBDA6EBF}" dt="2023-09-09T23:00:38.980" v="3812" actId="20577"/>
          <ac:spMkLst>
            <pc:docMk/>
            <pc:sldMk cId="1463900943" sldId="267"/>
            <ac:spMk id="3" creationId="{9A0BB96B-692A-8213-4285-F70CCA3C1C4D}"/>
          </ac:spMkLst>
        </pc:spChg>
        <pc:picChg chg="add mod">
          <ac:chgData name="박성철" userId="b2bfd8f1-2f1b-482e-bab5-85850215cba3" providerId="ADAL" clId="{CD657CD5-DF3F-7C40-A031-50A4FBDA6EBF}" dt="2023-09-09T08:43:38.951" v="2396" actId="1076"/>
          <ac:picMkLst>
            <pc:docMk/>
            <pc:sldMk cId="1463900943" sldId="267"/>
            <ac:picMk id="4" creationId="{0B8553CD-E0FA-945D-0121-88564A0CB27E}"/>
          </ac:picMkLst>
        </pc:picChg>
        <pc:picChg chg="add mod">
          <ac:chgData name="박성철" userId="b2bfd8f1-2f1b-482e-bab5-85850215cba3" providerId="ADAL" clId="{CD657CD5-DF3F-7C40-A031-50A4FBDA6EBF}" dt="2023-09-09T08:43:36.633" v="2395" actId="1076"/>
          <ac:picMkLst>
            <pc:docMk/>
            <pc:sldMk cId="1463900943" sldId="267"/>
            <ac:picMk id="5" creationId="{94FD249A-4E26-5BB9-B386-6697C9A35002}"/>
          </ac:picMkLst>
        </pc:picChg>
        <pc:cxnChg chg="add mod">
          <ac:chgData name="박성철" userId="b2bfd8f1-2f1b-482e-bab5-85850215cba3" providerId="ADAL" clId="{CD657CD5-DF3F-7C40-A031-50A4FBDA6EBF}" dt="2023-09-09T14:19:05.617" v="2404" actId="1035"/>
          <ac:cxnSpMkLst>
            <pc:docMk/>
            <pc:sldMk cId="1463900943" sldId="267"/>
            <ac:cxnSpMk id="7" creationId="{28A52D8B-EB05-EEAB-C4AB-FC46FA134BB3}"/>
          </ac:cxnSpMkLst>
        </pc:cxnChg>
        <pc:cxnChg chg="add mod">
          <ac:chgData name="박성철" userId="b2bfd8f1-2f1b-482e-bab5-85850215cba3" providerId="ADAL" clId="{CD657CD5-DF3F-7C40-A031-50A4FBDA6EBF}" dt="2023-09-09T14:20:02.027" v="2416" actId="1582"/>
          <ac:cxnSpMkLst>
            <pc:docMk/>
            <pc:sldMk cId="1463900943" sldId="267"/>
            <ac:cxnSpMk id="9" creationId="{4D298AA2-9313-047E-1472-D513EB53410A}"/>
          </ac:cxnSpMkLst>
        </pc:cxnChg>
      </pc:sldChg>
      <pc:sldChg chg="addSp delSp modSp new mod">
        <pc:chgData name="박성철" userId="b2bfd8f1-2f1b-482e-bab5-85850215cba3" providerId="ADAL" clId="{CD657CD5-DF3F-7C40-A031-50A4FBDA6EBF}" dt="2023-09-09T14:20:43.922" v="2428" actId="20577"/>
        <pc:sldMkLst>
          <pc:docMk/>
          <pc:sldMk cId="3236902979" sldId="268"/>
        </pc:sldMkLst>
        <pc:spChg chg="mod">
          <ac:chgData name="박성철" userId="b2bfd8f1-2f1b-482e-bab5-85850215cba3" providerId="ADAL" clId="{CD657CD5-DF3F-7C40-A031-50A4FBDA6EBF}" dt="2023-09-09T08:23:22.772" v="1947"/>
          <ac:spMkLst>
            <pc:docMk/>
            <pc:sldMk cId="3236902979" sldId="268"/>
            <ac:spMk id="2" creationId="{36478A93-E3E9-A7B6-DCCB-1CB18D963389}"/>
          </ac:spMkLst>
        </pc:spChg>
        <pc:spChg chg="del">
          <ac:chgData name="박성철" userId="b2bfd8f1-2f1b-482e-bab5-85850215cba3" providerId="ADAL" clId="{CD657CD5-DF3F-7C40-A031-50A4FBDA6EBF}" dt="2023-09-09T08:23:52.405" v="1948"/>
          <ac:spMkLst>
            <pc:docMk/>
            <pc:sldMk cId="3236902979" sldId="268"/>
            <ac:spMk id="3" creationId="{9989F09C-1F4A-D9BA-68A0-A8BFBF3667AD}"/>
          </ac:spMkLst>
        </pc:spChg>
        <pc:spChg chg="add mod">
          <ac:chgData name="박성철" userId="b2bfd8f1-2f1b-482e-bab5-85850215cba3" providerId="ADAL" clId="{CD657CD5-DF3F-7C40-A031-50A4FBDA6EBF}" dt="2023-09-09T14:20:43.922" v="2428" actId="20577"/>
          <ac:spMkLst>
            <pc:docMk/>
            <pc:sldMk cId="3236902979" sldId="268"/>
            <ac:spMk id="5" creationId="{CC43FE8A-7946-46FD-34B2-7FE94AB05957}"/>
          </ac:spMkLst>
        </pc:spChg>
        <pc:spChg chg="add del mod">
          <ac:chgData name="박성철" userId="b2bfd8f1-2f1b-482e-bab5-85850215cba3" providerId="ADAL" clId="{CD657CD5-DF3F-7C40-A031-50A4FBDA6EBF}" dt="2023-09-09T08:30:47.991" v="2150" actId="478"/>
          <ac:spMkLst>
            <pc:docMk/>
            <pc:sldMk cId="3236902979" sldId="268"/>
            <ac:spMk id="7" creationId="{A8D4FA12-DAD1-A134-6D01-E04AF0DB5C39}"/>
          </ac:spMkLst>
        </pc:spChg>
        <pc:spChg chg="add mod">
          <ac:chgData name="박성철" userId="b2bfd8f1-2f1b-482e-bab5-85850215cba3" providerId="ADAL" clId="{CD657CD5-DF3F-7C40-A031-50A4FBDA6EBF}" dt="2023-09-09T08:32:53.094" v="2209" actId="1036"/>
          <ac:spMkLst>
            <pc:docMk/>
            <pc:sldMk cId="3236902979" sldId="268"/>
            <ac:spMk id="11" creationId="{8327D0DD-9575-7BF9-1F8A-75B3ED4CD1A5}"/>
          </ac:spMkLst>
        </pc:spChg>
        <pc:picChg chg="add del mod">
          <ac:chgData name="박성철" userId="b2bfd8f1-2f1b-482e-bab5-85850215cba3" providerId="ADAL" clId="{CD657CD5-DF3F-7C40-A031-50A4FBDA6EBF}" dt="2023-09-09T08:30:30.856" v="2144" actId="478"/>
          <ac:picMkLst>
            <pc:docMk/>
            <pc:sldMk cId="3236902979" sldId="268"/>
            <ac:picMk id="4" creationId="{2D5F467E-652C-742B-D39A-2539ECFA6C96}"/>
          </ac:picMkLst>
        </pc:picChg>
        <pc:picChg chg="add mod">
          <ac:chgData name="박성철" userId="b2bfd8f1-2f1b-482e-bab5-85850215cba3" providerId="ADAL" clId="{CD657CD5-DF3F-7C40-A031-50A4FBDA6EBF}" dt="2023-09-09T08:30:54.956" v="2152" actId="1076"/>
          <ac:picMkLst>
            <pc:docMk/>
            <pc:sldMk cId="3236902979" sldId="268"/>
            <ac:picMk id="8" creationId="{5107AED9-2716-774A-8546-8F8E4506B239}"/>
          </ac:picMkLst>
        </pc:picChg>
        <pc:picChg chg="add del mod">
          <ac:chgData name="박성철" userId="b2bfd8f1-2f1b-482e-bab5-85850215cba3" providerId="ADAL" clId="{CD657CD5-DF3F-7C40-A031-50A4FBDA6EBF}" dt="2023-09-09T08:33:42.035" v="2211"/>
          <ac:picMkLst>
            <pc:docMk/>
            <pc:sldMk cId="3236902979" sldId="268"/>
            <ac:picMk id="12" creationId="{0EC36893-4F9E-13F8-CDE5-97F3608FF341}"/>
          </ac:picMkLst>
        </pc:picChg>
        <pc:cxnChg chg="add mod">
          <ac:chgData name="박성철" userId="b2bfd8f1-2f1b-482e-bab5-85850215cba3" providerId="ADAL" clId="{CD657CD5-DF3F-7C40-A031-50A4FBDA6EBF}" dt="2023-09-09T08:31:59.067" v="2160" actId="208"/>
          <ac:cxnSpMkLst>
            <pc:docMk/>
            <pc:sldMk cId="3236902979" sldId="268"/>
            <ac:cxnSpMk id="10" creationId="{BFFCD71B-58AF-A65B-5186-6DF51BE81745}"/>
          </ac:cxnSpMkLst>
        </pc:cxnChg>
      </pc:sldChg>
      <pc:sldChg chg="addSp delSp modSp new mod">
        <pc:chgData name="박성철" userId="b2bfd8f1-2f1b-482e-bab5-85850215cba3" providerId="ADAL" clId="{CD657CD5-DF3F-7C40-A031-50A4FBDA6EBF}" dt="2023-09-09T14:21:06.290" v="2431" actId="1582"/>
        <pc:sldMkLst>
          <pc:docMk/>
          <pc:sldMk cId="351524246" sldId="269"/>
        </pc:sldMkLst>
        <pc:spChg chg="mod">
          <ac:chgData name="박성철" userId="b2bfd8f1-2f1b-482e-bab5-85850215cba3" providerId="ADAL" clId="{CD657CD5-DF3F-7C40-A031-50A4FBDA6EBF}" dt="2023-09-09T08:33:54.869" v="2237" actId="20577"/>
          <ac:spMkLst>
            <pc:docMk/>
            <pc:sldMk cId="351524246" sldId="269"/>
            <ac:spMk id="2" creationId="{2EDB7058-4FE3-829B-4AC4-94314EDBEA88}"/>
          </ac:spMkLst>
        </pc:spChg>
        <pc:spChg chg="del">
          <ac:chgData name="박성철" userId="b2bfd8f1-2f1b-482e-bab5-85850215cba3" providerId="ADAL" clId="{CD657CD5-DF3F-7C40-A031-50A4FBDA6EBF}" dt="2023-09-09T08:33:50.017" v="2213"/>
          <ac:spMkLst>
            <pc:docMk/>
            <pc:sldMk cId="351524246" sldId="269"/>
            <ac:spMk id="3" creationId="{84EF9F34-3DD6-F09D-F65A-6ADDB21F60EE}"/>
          </ac:spMkLst>
        </pc:spChg>
        <pc:picChg chg="add mod">
          <ac:chgData name="박성철" userId="b2bfd8f1-2f1b-482e-bab5-85850215cba3" providerId="ADAL" clId="{CD657CD5-DF3F-7C40-A031-50A4FBDA6EBF}" dt="2023-09-09T08:33:50.017" v="2213"/>
          <ac:picMkLst>
            <pc:docMk/>
            <pc:sldMk cId="351524246" sldId="269"/>
            <ac:picMk id="4" creationId="{A4BF0469-2EBC-7060-7F88-D21AFDD06C7C}"/>
          </ac:picMkLst>
        </pc:picChg>
        <pc:cxnChg chg="add mod">
          <ac:chgData name="박성철" userId="b2bfd8f1-2f1b-482e-bab5-85850215cba3" providerId="ADAL" clId="{CD657CD5-DF3F-7C40-A031-50A4FBDA6EBF}" dt="2023-09-09T14:21:06.290" v="2431" actId="1582"/>
          <ac:cxnSpMkLst>
            <pc:docMk/>
            <pc:sldMk cId="351524246" sldId="269"/>
            <ac:cxnSpMk id="6" creationId="{EB4A0E23-D5DD-76F4-AFE3-F07B5F01F582}"/>
          </ac:cxnSpMkLst>
        </pc:cxnChg>
      </pc:sldChg>
      <pc:sldChg chg="addSp modSp new mod">
        <pc:chgData name="박성철" userId="b2bfd8f1-2f1b-482e-bab5-85850215cba3" providerId="ADAL" clId="{CD657CD5-DF3F-7C40-A031-50A4FBDA6EBF}" dt="2023-09-09T14:31:20.216" v="2553" actId="20577"/>
        <pc:sldMkLst>
          <pc:docMk/>
          <pc:sldMk cId="3334732041" sldId="270"/>
        </pc:sldMkLst>
        <pc:spChg chg="mod">
          <ac:chgData name="박성철" userId="b2bfd8f1-2f1b-482e-bab5-85850215cba3" providerId="ADAL" clId="{CD657CD5-DF3F-7C40-A031-50A4FBDA6EBF}" dt="2023-09-09T08:34:03.215" v="2262" actId="20577"/>
          <ac:spMkLst>
            <pc:docMk/>
            <pc:sldMk cId="3334732041" sldId="270"/>
            <ac:spMk id="2" creationId="{CB428C77-83CA-72AE-2F1D-DBD0546AADCB}"/>
          </ac:spMkLst>
        </pc:spChg>
        <pc:spChg chg="mod">
          <ac:chgData name="박성철" userId="b2bfd8f1-2f1b-482e-bab5-85850215cba3" providerId="ADAL" clId="{CD657CD5-DF3F-7C40-A031-50A4FBDA6EBF}" dt="2023-09-09T14:31:20.216" v="2553" actId="20577"/>
          <ac:spMkLst>
            <pc:docMk/>
            <pc:sldMk cId="3334732041" sldId="270"/>
            <ac:spMk id="3" creationId="{54688008-DA2F-A0A0-6F24-F7311F630DF4}"/>
          </ac:spMkLst>
        </pc:spChg>
        <pc:picChg chg="add mod">
          <ac:chgData name="박성철" userId="b2bfd8f1-2f1b-482e-bab5-85850215cba3" providerId="ADAL" clId="{CD657CD5-DF3F-7C40-A031-50A4FBDA6EBF}" dt="2023-09-09T14:31:10.856" v="2549" actId="1076"/>
          <ac:picMkLst>
            <pc:docMk/>
            <pc:sldMk cId="3334732041" sldId="270"/>
            <ac:picMk id="4" creationId="{95B56DE0-7173-0C4A-F3A2-4FD32EE509A2}"/>
          </ac:picMkLst>
        </pc:picChg>
      </pc:sldChg>
      <pc:sldChg chg="addSp delSp modSp add mod">
        <pc:chgData name="박성철" userId="b2bfd8f1-2f1b-482e-bab5-85850215cba3" providerId="ADAL" clId="{CD657CD5-DF3F-7C40-A031-50A4FBDA6EBF}" dt="2023-09-09T23:10:33.164" v="3813" actId="20577"/>
        <pc:sldMkLst>
          <pc:docMk/>
          <pc:sldMk cId="3722412739" sldId="271"/>
        </pc:sldMkLst>
        <pc:spChg chg="mod">
          <ac:chgData name="박성철" userId="b2bfd8f1-2f1b-482e-bab5-85850215cba3" providerId="ADAL" clId="{CD657CD5-DF3F-7C40-A031-50A4FBDA6EBF}" dt="2023-09-09T23:10:33.164" v="3813" actId="20577"/>
          <ac:spMkLst>
            <pc:docMk/>
            <pc:sldMk cId="3722412739" sldId="271"/>
            <ac:spMk id="3" creationId="{54688008-DA2F-A0A0-6F24-F7311F630DF4}"/>
          </ac:spMkLst>
        </pc:spChg>
        <pc:spChg chg="add mod">
          <ac:chgData name="박성철" userId="b2bfd8f1-2f1b-482e-bab5-85850215cba3" providerId="ADAL" clId="{CD657CD5-DF3F-7C40-A031-50A4FBDA6EBF}" dt="2023-09-09T14:34:44.469" v="2657" actId="1076"/>
          <ac:spMkLst>
            <pc:docMk/>
            <pc:sldMk cId="3722412739" sldId="271"/>
            <ac:spMk id="7" creationId="{8B4007AB-7A5C-B1E7-C09D-C9F8CD059415}"/>
          </ac:spMkLst>
        </pc:spChg>
        <pc:picChg chg="del">
          <ac:chgData name="박성철" userId="b2bfd8f1-2f1b-482e-bab5-85850215cba3" providerId="ADAL" clId="{CD657CD5-DF3F-7C40-A031-50A4FBDA6EBF}" dt="2023-09-09T08:35:11.282" v="2278" actId="478"/>
          <ac:picMkLst>
            <pc:docMk/>
            <pc:sldMk cId="3722412739" sldId="271"/>
            <ac:picMk id="4" creationId="{95B56DE0-7173-0C4A-F3A2-4FD32EE509A2}"/>
          </ac:picMkLst>
        </pc:picChg>
        <pc:picChg chg="add mod">
          <ac:chgData name="박성철" userId="b2bfd8f1-2f1b-482e-bab5-85850215cba3" providerId="ADAL" clId="{CD657CD5-DF3F-7C40-A031-50A4FBDA6EBF}" dt="2023-09-09T14:34:40.596" v="2655" actId="1076"/>
          <ac:picMkLst>
            <pc:docMk/>
            <pc:sldMk cId="3722412739" sldId="271"/>
            <ac:picMk id="5" creationId="{8DC769A6-1AA3-A688-7FE8-EE57ECBC23B0}"/>
          </ac:picMkLst>
        </pc:picChg>
        <pc:picChg chg="add mod">
          <ac:chgData name="박성철" userId="b2bfd8f1-2f1b-482e-bab5-85850215cba3" providerId="ADAL" clId="{CD657CD5-DF3F-7C40-A031-50A4FBDA6EBF}" dt="2023-09-09T14:34:42.989" v="2656" actId="1076"/>
          <ac:picMkLst>
            <pc:docMk/>
            <pc:sldMk cId="3722412739" sldId="271"/>
            <ac:picMk id="6" creationId="{EF82A8BD-3CFD-6067-AE34-8E123192A093}"/>
          </ac:picMkLst>
        </pc:picChg>
      </pc:sldChg>
      <pc:sldChg chg="addSp modSp new mod">
        <pc:chgData name="박성철" userId="b2bfd8f1-2f1b-482e-bab5-85850215cba3" providerId="ADAL" clId="{CD657CD5-DF3F-7C40-A031-50A4FBDA6EBF}" dt="2023-09-09T15:09:25.976" v="3071" actId="20577"/>
        <pc:sldMkLst>
          <pc:docMk/>
          <pc:sldMk cId="3629479917" sldId="272"/>
        </pc:sldMkLst>
        <pc:spChg chg="mod">
          <ac:chgData name="박성철" userId="b2bfd8f1-2f1b-482e-bab5-85850215cba3" providerId="ADAL" clId="{CD657CD5-DF3F-7C40-A031-50A4FBDA6EBF}" dt="2023-09-09T08:38:17.874" v="2307"/>
          <ac:spMkLst>
            <pc:docMk/>
            <pc:sldMk cId="3629479917" sldId="272"/>
            <ac:spMk id="2" creationId="{47B146A0-8567-DADB-E837-15AFA36A5F4F}"/>
          </ac:spMkLst>
        </pc:spChg>
        <pc:spChg chg="mod">
          <ac:chgData name="박성철" userId="b2bfd8f1-2f1b-482e-bab5-85850215cba3" providerId="ADAL" clId="{CD657CD5-DF3F-7C40-A031-50A4FBDA6EBF}" dt="2023-09-09T15:09:25.976" v="3071" actId="20577"/>
          <ac:spMkLst>
            <pc:docMk/>
            <pc:sldMk cId="3629479917" sldId="272"/>
            <ac:spMk id="3" creationId="{05E2BE70-0E8F-DBF5-7925-4ECE45CB2DAE}"/>
          </ac:spMkLst>
        </pc:spChg>
        <pc:picChg chg="add mod">
          <ac:chgData name="박성철" userId="b2bfd8f1-2f1b-482e-bab5-85850215cba3" providerId="ADAL" clId="{CD657CD5-DF3F-7C40-A031-50A4FBDA6EBF}" dt="2023-09-09T15:06:14.785" v="2894" actId="1076"/>
          <ac:picMkLst>
            <pc:docMk/>
            <pc:sldMk cId="3629479917" sldId="272"/>
            <ac:picMk id="4" creationId="{96C87761-9C75-3005-A164-1C9F4BF9DA7E}"/>
          </ac:picMkLst>
        </pc:picChg>
      </pc:sldChg>
      <pc:sldChg chg="addSp delSp modSp new mod">
        <pc:chgData name="박성철" userId="b2bfd8f1-2f1b-482e-bab5-85850215cba3" providerId="ADAL" clId="{CD657CD5-DF3F-7C40-A031-50A4FBDA6EBF}" dt="2023-09-09T23:11:23.521" v="3828" actId="20577"/>
        <pc:sldMkLst>
          <pc:docMk/>
          <pc:sldMk cId="2724713524" sldId="273"/>
        </pc:sldMkLst>
        <pc:spChg chg="mod">
          <ac:chgData name="박성철" userId="b2bfd8f1-2f1b-482e-bab5-85850215cba3" providerId="ADAL" clId="{CD657CD5-DF3F-7C40-A031-50A4FBDA6EBF}" dt="2023-09-09T08:39:13.580" v="2313"/>
          <ac:spMkLst>
            <pc:docMk/>
            <pc:sldMk cId="2724713524" sldId="273"/>
            <ac:spMk id="2" creationId="{2EE91DF6-7513-5CF0-BDC2-1E2CEC62AAEB}"/>
          </ac:spMkLst>
        </pc:spChg>
        <pc:spChg chg="del">
          <ac:chgData name="박성철" userId="b2bfd8f1-2f1b-482e-bab5-85850215cba3" providerId="ADAL" clId="{CD657CD5-DF3F-7C40-A031-50A4FBDA6EBF}" dt="2023-09-09T08:39:28.242" v="2316"/>
          <ac:spMkLst>
            <pc:docMk/>
            <pc:sldMk cId="2724713524" sldId="273"/>
            <ac:spMk id="3" creationId="{6E24DE65-9764-B4ED-EE66-3ACC15B37D1E}"/>
          </ac:spMkLst>
        </pc:spChg>
        <pc:spChg chg="add del mod">
          <ac:chgData name="박성철" userId="b2bfd8f1-2f1b-482e-bab5-85850215cba3" providerId="ADAL" clId="{CD657CD5-DF3F-7C40-A031-50A4FBDA6EBF}" dt="2023-09-09T08:39:26.243" v="2315"/>
          <ac:spMkLst>
            <pc:docMk/>
            <pc:sldMk cId="2724713524" sldId="273"/>
            <ac:spMk id="4" creationId="{CD815642-5BE3-AE57-A206-B50FF35CD452}"/>
          </ac:spMkLst>
        </pc:spChg>
        <pc:spChg chg="add mod">
          <ac:chgData name="박성철" userId="b2bfd8f1-2f1b-482e-bab5-85850215cba3" providerId="ADAL" clId="{CD657CD5-DF3F-7C40-A031-50A4FBDA6EBF}" dt="2023-09-09T23:11:23.521" v="3828" actId="20577"/>
          <ac:spMkLst>
            <pc:docMk/>
            <pc:sldMk cId="2724713524" sldId="273"/>
            <ac:spMk id="5" creationId="{99FC5275-D8BC-0F50-F898-C38320BA4F92}"/>
          </ac:spMkLst>
        </pc:spChg>
        <pc:spChg chg="add mod">
          <ac:chgData name="박성철" userId="b2bfd8f1-2f1b-482e-bab5-85850215cba3" providerId="ADAL" clId="{CD657CD5-DF3F-7C40-A031-50A4FBDA6EBF}" dt="2023-09-09T08:39:51.284" v="2323"/>
          <ac:spMkLst>
            <pc:docMk/>
            <pc:sldMk cId="2724713524" sldId="273"/>
            <ac:spMk id="8" creationId="{1D873D3F-A9A6-9B7F-3247-E71830A361BF}"/>
          </ac:spMkLst>
        </pc:spChg>
        <pc:picChg chg="add mod">
          <ac:chgData name="박성철" userId="b2bfd8f1-2f1b-482e-bab5-85850215cba3" providerId="ADAL" clId="{CD657CD5-DF3F-7C40-A031-50A4FBDA6EBF}" dt="2023-09-09T08:39:51.284" v="2323"/>
          <ac:picMkLst>
            <pc:docMk/>
            <pc:sldMk cId="2724713524" sldId="273"/>
            <ac:picMk id="6" creationId="{E344C111-4779-69E5-6FEB-7ACD1E3509F4}"/>
          </ac:picMkLst>
        </pc:picChg>
        <pc:picChg chg="add mod">
          <ac:chgData name="박성철" userId="b2bfd8f1-2f1b-482e-bab5-85850215cba3" providerId="ADAL" clId="{CD657CD5-DF3F-7C40-A031-50A4FBDA6EBF}" dt="2023-09-09T08:39:51.284" v="2323"/>
          <ac:picMkLst>
            <pc:docMk/>
            <pc:sldMk cId="2724713524" sldId="273"/>
            <ac:picMk id="7" creationId="{5F7124C0-6C45-34E2-D769-C45B3B1503DF}"/>
          </ac:picMkLst>
        </pc:picChg>
      </pc:sldChg>
      <pc:sldChg chg="addSp delSp modSp new mod">
        <pc:chgData name="박성철" userId="b2bfd8f1-2f1b-482e-bab5-85850215cba3" providerId="ADAL" clId="{CD657CD5-DF3F-7C40-A031-50A4FBDA6EBF}" dt="2023-09-09T23:32:39.164" v="4069" actId="1076"/>
        <pc:sldMkLst>
          <pc:docMk/>
          <pc:sldMk cId="899365177" sldId="274"/>
        </pc:sldMkLst>
        <pc:spChg chg="mod">
          <ac:chgData name="박성철" userId="b2bfd8f1-2f1b-482e-bab5-85850215cba3" providerId="ADAL" clId="{CD657CD5-DF3F-7C40-A031-50A4FBDA6EBF}" dt="2023-09-09T08:41:38.353" v="2336"/>
          <ac:spMkLst>
            <pc:docMk/>
            <pc:sldMk cId="899365177" sldId="274"/>
            <ac:spMk id="2" creationId="{68A94F74-14B3-1531-B7B1-E8CFB9BB411F}"/>
          </ac:spMkLst>
        </pc:spChg>
        <pc:spChg chg="mod">
          <ac:chgData name="박성철" userId="b2bfd8f1-2f1b-482e-bab5-85850215cba3" providerId="ADAL" clId="{CD657CD5-DF3F-7C40-A031-50A4FBDA6EBF}" dt="2023-09-09T23:26:14.720" v="3876" actId="20577"/>
          <ac:spMkLst>
            <pc:docMk/>
            <pc:sldMk cId="899365177" sldId="274"/>
            <ac:spMk id="3" creationId="{7DA9A1BE-087D-79C4-4337-D42673876C5B}"/>
          </ac:spMkLst>
        </pc:spChg>
        <pc:picChg chg="add del mod">
          <ac:chgData name="박성철" userId="b2bfd8f1-2f1b-482e-bab5-85850215cba3" providerId="ADAL" clId="{CD657CD5-DF3F-7C40-A031-50A4FBDA6EBF}" dt="2023-09-09T23:32:00.534" v="4062" actId="478"/>
          <ac:picMkLst>
            <pc:docMk/>
            <pc:sldMk cId="899365177" sldId="274"/>
            <ac:picMk id="4" creationId="{398F1335-9CEC-760F-C478-EAEB8BF63C12}"/>
          </ac:picMkLst>
        </pc:picChg>
        <pc:picChg chg="add del mod">
          <ac:chgData name="박성철" userId="b2bfd8f1-2f1b-482e-bab5-85850215cba3" providerId="ADAL" clId="{CD657CD5-DF3F-7C40-A031-50A4FBDA6EBF}" dt="2023-09-09T23:32:35.231" v="4067" actId="478"/>
          <ac:picMkLst>
            <pc:docMk/>
            <pc:sldMk cId="899365177" sldId="274"/>
            <ac:picMk id="5" creationId="{C97A1DF4-7ECC-F9FF-80F8-1C5E1ECB604D}"/>
          </ac:picMkLst>
        </pc:picChg>
        <pc:picChg chg="add mod">
          <ac:chgData name="박성철" userId="b2bfd8f1-2f1b-482e-bab5-85850215cba3" providerId="ADAL" clId="{CD657CD5-DF3F-7C40-A031-50A4FBDA6EBF}" dt="2023-09-09T23:32:16.321" v="4066" actId="208"/>
          <ac:picMkLst>
            <pc:docMk/>
            <pc:sldMk cId="899365177" sldId="274"/>
            <ac:picMk id="6" creationId="{83EB8103-F734-69D6-C6C3-DAFA3FB763A8}"/>
          </ac:picMkLst>
        </pc:picChg>
        <pc:picChg chg="add mod">
          <ac:chgData name="박성철" userId="b2bfd8f1-2f1b-482e-bab5-85850215cba3" providerId="ADAL" clId="{CD657CD5-DF3F-7C40-A031-50A4FBDA6EBF}" dt="2023-09-09T23:32:39.164" v="4069" actId="1076"/>
          <ac:picMkLst>
            <pc:docMk/>
            <pc:sldMk cId="899365177" sldId="274"/>
            <ac:picMk id="7" creationId="{8434E8EA-0C42-38C3-D8DF-134927A92018}"/>
          </ac:picMkLst>
        </pc:picChg>
      </pc:sldChg>
      <pc:sldChg chg="addSp delSp modSp add mod">
        <pc:chgData name="박성철" userId="b2bfd8f1-2f1b-482e-bab5-85850215cba3" providerId="ADAL" clId="{CD657CD5-DF3F-7C40-A031-50A4FBDA6EBF}" dt="2023-09-09T23:34:12.138" v="4078" actId="208"/>
        <pc:sldMkLst>
          <pc:docMk/>
          <pc:sldMk cId="598342647" sldId="275"/>
        </pc:sldMkLst>
        <pc:spChg chg="mod">
          <ac:chgData name="박성철" userId="b2bfd8f1-2f1b-482e-bab5-85850215cba3" providerId="ADAL" clId="{CD657CD5-DF3F-7C40-A031-50A4FBDA6EBF}" dt="2023-09-09T08:41:43.173" v="2337"/>
          <ac:spMkLst>
            <pc:docMk/>
            <pc:sldMk cId="598342647" sldId="275"/>
            <ac:spMk id="2" creationId="{68A94F74-14B3-1531-B7B1-E8CFB9BB411F}"/>
          </ac:spMkLst>
        </pc:spChg>
        <pc:spChg chg="add del mod">
          <ac:chgData name="박성철" userId="b2bfd8f1-2f1b-482e-bab5-85850215cba3" providerId="ADAL" clId="{CD657CD5-DF3F-7C40-A031-50A4FBDA6EBF}" dt="2023-09-09T23:28:01.987" v="4061" actId="20577"/>
          <ac:spMkLst>
            <pc:docMk/>
            <pc:sldMk cId="598342647" sldId="275"/>
            <ac:spMk id="3" creationId="{7DA9A1BE-087D-79C4-4337-D42673876C5B}"/>
          </ac:spMkLst>
        </pc:spChg>
        <pc:spChg chg="add del mod">
          <ac:chgData name="박성철" userId="b2bfd8f1-2f1b-482e-bab5-85850215cba3" providerId="ADAL" clId="{CD657CD5-DF3F-7C40-A031-50A4FBDA6EBF}" dt="2023-09-09T08:42:20.160" v="2348" actId="478"/>
          <ac:spMkLst>
            <pc:docMk/>
            <pc:sldMk cId="598342647" sldId="275"/>
            <ac:spMk id="8" creationId="{C7489D9A-E9D4-E7C6-86F6-556347D98878}"/>
          </ac:spMkLst>
        </pc:spChg>
        <pc:spChg chg="add del mod">
          <ac:chgData name="박성철" userId="b2bfd8f1-2f1b-482e-bab5-85850215cba3" providerId="ADAL" clId="{CD657CD5-DF3F-7C40-A031-50A4FBDA6EBF}" dt="2023-09-09T08:42:22.450" v="2351" actId="478"/>
          <ac:spMkLst>
            <pc:docMk/>
            <pc:sldMk cId="598342647" sldId="275"/>
            <ac:spMk id="10" creationId="{57B058A9-8A40-1DFE-F44E-CDA97B72F50A}"/>
          </ac:spMkLst>
        </pc:spChg>
        <pc:spChg chg="add del mod">
          <ac:chgData name="박성철" userId="b2bfd8f1-2f1b-482e-bab5-85850215cba3" providerId="ADAL" clId="{CD657CD5-DF3F-7C40-A031-50A4FBDA6EBF}" dt="2023-09-09T08:42:19.023" v="2346"/>
          <ac:spMkLst>
            <pc:docMk/>
            <pc:sldMk cId="598342647" sldId="275"/>
            <ac:spMk id="13" creationId="{6FCB3B78-4BD8-E06A-87F6-DC9E3BBE481E}"/>
          </ac:spMkLst>
        </pc:spChg>
        <pc:picChg chg="del">
          <ac:chgData name="박성철" userId="b2bfd8f1-2f1b-482e-bab5-85850215cba3" providerId="ADAL" clId="{CD657CD5-DF3F-7C40-A031-50A4FBDA6EBF}" dt="2023-09-09T08:41:18.304" v="2334" actId="478"/>
          <ac:picMkLst>
            <pc:docMk/>
            <pc:sldMk cId="598342647" sldId="275"/>
            <ac:picMk id="4" creationId="{398F1335-9CEC-760F-C478-EAEB8BF63C12}"/>
          </ac:picMkLst>
        </pc:picChg>
        <pc:picChg chg="del">
          <ac:chgData name="박성철" userId="b2bfd8f1-2f1b-482e-bab5-85850215cba3" providerId="ADAL" clId="{CD657CD5-DF3F-7C40-A031-50A4FBDA6EBF}" dt="2023-09-09T08:41:16.977" v="2333" actId="478"/>
          <ac:picMkLst>
            <pc:docMk/>
            <pc:sldMk cId="598342647" sldId="275"/>
            <ac:picMk id="5" creationId="{C97A1DF4-7ECC-F9FF-80F8-1C5E1ECB604D}"/>
          </ac:picMkLst>
        </pc:picChg>
        <pc:picChg chg="add del mod">
          <ac:chgData name="박성철" userId="b2bfd8f1-2f1b-482e-bab5-85850215cba3" providerId="ADAL" clId="{CD657CD5-DF3F-7C40-A031-50A4FBDA6EBF}" dt="2023-09-09T23:33:31.024" v="4070" actId="478"/>
          <ac:picMkLst>
            <pc:docMk/>
            <pc:sldMk cId="598342647" sldId="275"/>
            <ac:picMk id="6" creationId="{AB6D3C14-2419-341D-7A67-94FDF8F23ABD}"/>
          </ac:picMkLst>
        </pc:picChg>
        <pc:picChg chg="add del mod">
          <ac:chgData name="박성철" userId="b2bfd8f1-2f1b-482e-bab5-85850215cba3" providerId="ADAL" clId="{CD657CD5-DF3F-7C40-A031-50A4FBDA6EBF}" dt="2023-09-09T23:34:07.286" v="4075" actId="478"/>
          <ac:picMkLst>
            <pc:docMk/>
            <pc:sldMk cId="598342647" sldId="275"/>
            <ac:picMk id="7" creationId="{188418E5-D76B-5578-F496-E931A11B83A7}"/>
          </ac:picMkLst>
        </pc:picChg>
        <pc:picChg chg="add del mod">
          <ac:chgData name="박성철" userId="b2bfd8f1-2f1b-482e-bab5-85850215cba3" providerId="ADAL" clId="{CD657CD5-DF3F-7C40-A031-50A4FBDA6EBF}" dt="2023-09-09T08:42:19.023" v="2346"/>
          <ac:picMkLst>
            <pc:docMk/>
            <pc:sldMk cId="598342647" sldId="275"/>
            <ac:picMk id="11" creationId="{D4B76CDC-BF84-BBB5-754B-0727E4B9B73D}"/>
          </ac:picMkLst>
        </pc:picChg>
        <pc:picChg chg="add del mod">
          <ac:chgData name="박성철" userId="b2bfd8f1-2f1b-482e-bab5-85850215cba3" providerId="ADAL" clId="{CD657CD5-DF3F-7C40-A031-50A4FBDA6EBF}" dt="2023-09-09T08:42:19.023" v="2346"/>
          <ac:picMkLst>
            <pc:docMk/>
            <pc:sldMk cId="598342647" sldId="275"/>
            <ac:picMk id="12" creationId="{13D928A4-9D4A-2E3C-0838-F7E109A51514}"/>
          </ac:picMkLst>
        </pc:picChg>
        <pc:picChg chg="add mod">
          <ac:chgData name="박성철" userId="b2bfd8f1-2f1b-482e-bab5-85850215cba3" providerId="ADAL" clId="{CD657CD5-DF3F-7C40-A031-50A4FBDA6EBF}" dt="2023-09-09T23:33:38.582" v="4074" actId="208"/>
          <ac:picMkLst>
            <pc:docMk/>
            <pc:sldMk cId="598342647" sldId="275"/>
            <ac:picMk id="14" creationId="{0429F846-6690-03B4-1310-0C18257FA5D4}"/>
          </ac:picMkLst>
        </pc:picChg>
        <pc:picChg chg="add mod">
          <ac:chgData name="박성철" userId="b2bfd8f1-2f1b-482e-bab5-85850215cba3" providerId="ADAL" clId="{CD657CD5-DF3F-7C40-A031-50A4FBDA6EBF}" dt="2023-09-09T23:34:12.138" v="4078" actId="208"/>
          <ac:picMkLst>
            <pc:docMk/>
            <pc:sldMk cId="598342647" sldId="275"/>
            <ac:picMk id="15" creationId="{B50AE92C-9685-5D7E-B8F0-E0002478D76C}"/>
          </ac:picMkLst>
        </pc:picChg>
      </pc:sldChg>
      <pc:sldChg chg="addSp delSp modSp new mod">
        <pc:chgData name="박성철" userId="b2bfd8f1-2f1b-482e-bab5-85850215cba3" providerId="ADAL" clId="{CD657CD5-DF3F-7C40-A031-50A4FBDA6EBF}" dt="2023-09-09T23:35:08.803" v="4085" actId="208"/>
        <pc:sldMkLst>
          <pc:docMk/>
          <pc:sldMk cId="418380737" sldId="276"/>
        </pc:sldMkLst>
        <pc:spChg chg="mod">
          <ac:chgData name="박성철" userId="b2bfd8f1-2f1b-482e-bab5-85850215cba3" providerId="ADAL" clId="{CD657CD5-DF3F-7C40-A031-50A4FBDA6EBF}" dt="2023-09-09T08:41:48.637" v="2339"/>
          <ac:spMkLst>
            <pc:docMk/>
            <pc:sldMk cId="418380737" sldId="276"/>
            <ac:spMk id="2" creationId="{54C1AA7F-EF08-1D49-81D1-FF61273F03C1}"/>
          </ac:spMkLst>
        </pc:spChg>
        <pc:spChg chg="del">
          <ac:chgData name="박성철" userId="b2bfd8f1-2f1b-482e-bab5-85850215cba3" providerId="ADAL" clId="{CD657CD5-DF3F-7C40-A031-50A4FBDA6EBF}" dt="2023-09-09T08:42:35.114" v="2353" actId="478"/>
          <ac:spMkLst>
            <pc:docMk/>
            <pc:sldMk cId="418380737" sldId="276"/>
            <ac:spMk id="3" creationId="{CE29FB4D-13EF-3D12-DC36-B85ECAF2C795}"/>
          </ac:spMkLst>
        </pc:spChg>
        <pc:spChg chg="add mod">
          <ac:chgData name="박성철" userId="b2bfd8f1-2f1b-482e-bab5-85850215cba3" providerId="ADAL" clId="{CD657CD5-DF3F-7C40-A031-50A4FBDA6EBF}" dt="2023-09-09T08:42:32.038" v="2352"/>
          <ac:spMkLst>
            <pc:docMk/>
            <pc:sldMk cId="418380737" sldId="276"/>
            <ac:spMk id="6" creationId="{720EAA1E-019F-81F5-302A-C4BF2D0B3FF5}"/>
          </ac:spMkLst>
        </pc:spChg>
        <pc:picChg chg="add del mod">
          <ac:chgData name="박성철" userId="b2bfd8f1-2f1b-482e-bab5-85850215cba3" providerId="ADAL" clId="{CD657CD5-DF3F-7C40-A031-50A4FBDA6EBF}" dt="2023-09-09T23:34:46.545" v="4079" actId="478"/>
          <ac:picMkLst>
            <pc:docMk/>
            <pc:sldMk cId="418380737" sldId="276"/>
            <ac:picMk id="4" creationId="{326F05D9-EBD3-AEC1-918B-D11E7F02BD83}"/>
          </ac:picMkLst>
        </pc:picChg>
        <pc:picChg chg="add del mod">
          <ac:chgData name="박성철" userId="b2bfd8f1-2f1b-482e-bab5-85850215cba3" providerId="ADAL" clId="{CD657CD5-DF3F-7C40-A031-50A4FBDA6EBF}" dt="2023-09-09T23:35:03.042" v="4082" actId="478"/>
          <ac:picMkLst>
            <pc:docMk/>
            <pc:sldMk cId="418380737" sldId="276"/>
            <ac:picMk id="5" creationId="{9545E7CC-5E16-EAEA-A373-5769621079BF}"/>
          </ac:picMkLst>
        </pc:picChg>
        <pc:picChg chg="add mod">
          <ac:chgData name="박성철" userId="b2bfd8f1-2f1b-482e-bab5-85850215cba3" providerId="ADAL" clId="{CD657CD5-DF3F-7C40-A031-50A4FBDA6EBF}" dt="2023-09-09T23:35:08.803" v="4085" actId="208"/>
          <ac:picMkLst>
            <pc:docMk/>
            <pc:sldMk cId="418380737" sldId="276"/>
            <ac:picMk id="7" creationId="{9D010339-6F9D-558C-329B-190E54D7EB56}"/>
          </ac:picMkLst>
        </pc:picChg>
        <pc:picChg chg="add mod">
          <ac:chgData name="박성철" userId="b2bfd8f1-2f1b-482e-bab5-85850215cba3" providerId="ADAL" clId="{CD657CD5-DF3F-7C40-A031-50A4FBDA6EBF}" dt="2023-09-09T23:35:08.803" v="4085" actId="208"/>
          <ac:picMkLst>
            <pc:docMk/>
            <pc:sldMk cId="418380737" sldId="276"/>
            <ac:picMk id="8" creationId="{395028DF-51B1-CFD2-24C1-EA3A5FEC368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F9641-3310-319D-0942-BD77C0F21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676DED-DC93-E09A-AFF1-ED45830DD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DE147B-5409-AB8A-59D9-10A6C44DC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BF96-1BF8-0741-999F-F695D7C0D85E}" type="datetimeFigureOut">
              <a:rPr kumimoji="1" lang="ko-Kore-KR" altLang="en-US" smtClean="0"/>
              <a:t>09/14/2023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E5225-D03E-CE17-9F57-97148D2C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B956E-EF89-4140-6948-DADAA998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1ECC-A801-C34F-8142-686929654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799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7D2A3-5B9E-E02C-CCAE-111B61C3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72ABBE-4EC9-3A49-4E7B-1C525DE08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D0F90-8EC5-729D-85C0-D82B3DC5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BF96-1BF8-0741-999F-F695D7C0D85E}" type="datetimeFigureOut">
              <a:rPr kumimoji="1" lang="ko-Kore-KR" altLang="en-US" smtClean="0"/>
              <a:t>09/14/2023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B1F22-FD22-DE71-30CE-B760FEDD3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6CB72-D464-180D-579C-184EEB3B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1ECC-A801-C34F-8142-686929654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423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951119-E17B-4945-5C99-2C43D04E8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48F263-0901-68F0-4C3C-8C8771394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1D7AD-312B-8056-D406-573106C3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BF96-1BF8-0741-999F-F695D7C0D85E}" type="datetimeFigureOut">
              <a:rPr kumimoji="1" lang="ko-Kore-KR" altLang="en-US" smtClean="0"/>
              <a:t>09/14/2023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0C990F-8C69-CE5A-96A3-ADA96B46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FF4C6-72F9-39CE-1527-21F7AC6D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1ECC-A801-C34F-8142-686929654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863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4CD4B-E332-0459-578B-6AFEAAFB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D95D01-AEF1-768E-C24F-98A3ADFE6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6CEA30-9362-30FF-356C-7B110874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BF96-1BF8-0741-999F-F695D7C0D85E}" type="datetimeFigureOut">
              <a:rPr kumimoji="1" lang="ko-Kore-KR" altLang="en-US" smtClean="0"/>
              <a:t>09/14/2023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DFD9A-F8B8-9C7D-334E-D26ABCC6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D048B-261E-F733-98D3-4BF92C6E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1ECC-A801-C34F-8142-686929654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471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4467A-6B79-D014-6A3A-EE749E3D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ACB45F-E826-00CB-5666-818B50BBE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97DB4-8497-E2C3-9BD2-79B1DDA9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BF96-1BF8-0741-999F-F695D7C0D85E}" type="datetimeFigureOut">
              <a:rPr kumimoji="1" lang="ko-Kore-KR" altLang="en-US" smtClean="0"/>
              <a:t>09/14/2023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D8FF0-0F8D-FF37-EAEF-B2B4D8DB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40FE6-0FF8-22B6-CCBD-4C20F901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1ECC-A801-C34F-8142-686929654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334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9169A-2512-16E7-73FC-00F7F974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C93716-E128-5CA3-A1FF-AFD995478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9E42F7-A6E2-FF31-7529-79E555698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0DD01A-124A-01C7-CC3D-ABD40CAB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BF96-1BF8-0741-999F-F695D7C0D85E}" type="datetimeFigureOut">
              <a:rPr kumimoji="1" lang="ko-Kore-KR" altLang="en-US" smtClean="0"/>
              <a:t>09/14/2023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4E7A1-A8D4-4AD4-2B58-664363CD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9F4B0-45C2-53A1-7D83-A85409E7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1ECC-A801-C34F-8142-686929654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507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44BB6-7234-ECAE-0FC9-CC3A2EDA1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D1E536-40F3-5598-E3FA-B1240EF55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251842-C261-EBF2-D545-9EAD34CD2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C09366-CAE4-5A5A-857F-2C524A420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ECD44A-059B-61B8-7B99-014BD2CBC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4B02B9-1DE5-868C-91A7-FACB8AB94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BF96-1BF8-0741-999F-F695D7C0D85E}" type="datetimeFigureOut">
              <a:rPr kumimoji="1" lang="ko-Kore-KR" altLang="en-US" smtClean="0"/>
              <a:t>09/14/2023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D08556-F979-EED2-9CD1-648A0617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E93889-141E-9CFB-DBFE-603C1C4B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1ECC-A801-C34F-8142-686929654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835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DC9D2-4D4A-7EBB-5430-C191186D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B826F6-C19B-1143-FB94-A6A590877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BF96-1BF8-0741-999F-F695D7C0D85E}" type="datetimeFigureOut">
              <a:rPr kumimoji="1" lang="ko-Kore-KR" altLang="en-US" smtClean="0"/>
              <a:t>09/14/2023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4928FB-80DE-19EE-851D-616F502F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F878BF-BECD-C14E-1D7A-A198BD05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1ECC-A801-C34F-8142-686929654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640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1592D0-A88A-9F98-5DB3-A9E80AE1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BF96-1BF8-0741-999F-F695D7C0D85E}" type="datetimeFigureOut">
              <a:rPr kumimoji="1" lang="ko-Kore-KR" altLang="en-US" smtClean="0"/>
              <a:t>09/14/2023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1E2E96-7806-73CE-4E97-0EE40A23B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1B86ED-DFE9-550B-018D-12590AEB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1ECC-A801-C34F-8142-686929654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44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6C5C5-32BB-6264-64DA-FDE1AD42D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D2FE6-D366-DEEA-CCD1-42937CBBF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BC6BC4-BFCB-A363-3746-6CE664553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E7914D-E83B-8DCC-0FF2-41413FC5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BF96-1BF8-0741-999F-F695D7C0D85E}" type="datetimeFigureOut">
              <a:rPr kumimoji="1" lang="ko-Kore-KR" altLang="en-US" smtClean="0"/>
              <a:t>09/14/2023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575EB4-7115-A1FD-1105-430B27CB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23BF3D-729A-5786-7A94-BD0027F3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1ECC-A801-C34F-8142-686929654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055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B2CA6-40F2-D5F9-0A1C-6335A9C43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ACE566-5F71-A265-E397-187C6D75E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4FEA79-8FCD-302F-D3DF-407A8BC8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9CCA56-3FF9-B4B4-E41D-E05CE5C58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BF96-1BF8-0741-999F-F695D7C0D85E}" type="datetimeFigureOut">
              <a:rPr kumimoji="1" lang="ko-Kore-KR" altLang="en-US" smtClean="0"/>
              <a:t>09/14/2023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3B681-B635-F2C5-8CA0-3C664470B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9A9E5F-C03B-3669-79D2-0D35A0DE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1ECC-A801-C34F-8142-686929654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496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835346-46EF-D64E-7088-6B301183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ADC3DE-1B38-0BF7-B332-2A1A20956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E8445-2B89-9754-7855-C51228E7F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2BF96-1BF8-0741-999F-F695D7C0D85E}" type="datetimeFigureOut">
              <a:rPr kumimoji="1" lang="ko-Kore-KR" altLang="en-US" smtClean="0"/>
              <a:t>09/14/2023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495DE-5951-D1D5-426E-D24042018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5C041-8870-008D-495E-A0A0CAFB6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41ECC-A801-C34F-8142-68692965471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526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C020F-8774-2EE5-1C86-B93D2EE9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kumimoji="1" lang="ko-Kore-KR" altLang="en-US" dirty="0"/>
              <a:t>웹프로그래밍</a:t>
            </a:r>
            <a:r>
              <a:rPr kumimoji="1" lang="en-US" altLang="ko-Kore-KR" dirty="0"/>
              <a:t>(I)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E62A1-457D-420B-5DC9-D42FF7ABF6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kumimoji="1" lang="ko-Kore-KR" altLang="en-US" dirty="0"/>
              <a:t>박</a:t>
            </a:r>
            <a:r>
              <a:rPr kumimoji="1" lang="ko-KR" altLang="en-US" dirty="0"/>
              <a:t> 성 철</a:t>
            </a:r>
            <a:endParaRPr kumimoji="1" lang="en-US" altLang="ko-KR" dirty="0"/>
          </a:p>
          <a:p>
            <a:pPr algn="ctr"/>
            <a:r>
              <a:rPr kumimoji="1" lang="en-US" altLang="ko-KR" dirty="0" err="1"/>
              <a:t>scpark@yju.ac.kr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504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320A186-EBB1-3A62-1539-0093DCD6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라라벨</a:t>
            </a:r>
            <a:r>
              <a:rPr lang="ko-KR" altLang="en-US" dirty="0"/>
              <a:t> 리소스 컨트롤러</a:t>
            </a:r>
            <a:endParaRPr lang="ko-Kore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E3C3086-AB88-3AAC-7F81-A5BF85679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ko-Kore-KR" altLang="en-US" dirty="0"/>
              <a:t>라라벨에서</a:t>
            </a:r>
            <a:r>
              <a:rPr lang="ko-KR" altLang="en-US" dirty="0"/>
              <a:t> </a:t>
            </a:r>
            <a:r>
              <a:rPr lang="en-US" altLang="ko-KR" dirty="0"/>
              <a:t>Eloquent </a:t>
            </a:r>
            <a:r>
              <a:rPr lang="ko-KR" altLang="en-US" dirty="0"/>
              <a:t>모델 하나하나를 </a:t>
            </a:r>
            <a:r>
              <a:rPr lang="en-US" altLang="ko-KR" dirty="0"/>
              <a:t>‘</a:t>
            </a:r>
            <a:r>
              <a:rPr lang="ko-KR" altLang="en-US" dirty="0"/>
              <a:t>리소스</a:t>
            </a:r>
            <a:r>
              <a:rPr lang="en-US" altLang="ko-KR" dirty="0"/>
              <a:t>’</a:t>
            </a:r>
            <a:r>
              <a:rPr lang="ko-KR" altLang="en-US" dirty="0"/>
              <a:t> 즉 </a:t>
            </a:r>
            <a:r>
              <a:rPr lang="en-US" altLang="ko-KR" dirty="0"/>
              <a:t>‘</a:t>
            </a:r>
            <a:r>
              <a:rPr lang="ko-KR" altLang="en-US" dirty="0"/>
              <a:t>자원</a:t>
            </a:r>
            <a:r>
              <a:rPr lang="en-US" altLang="ko-KR" dirty="0"/>
              <a:t>’</a:t>
            </a:r>
            <a:r>
              <a:rPr lang="ko-KR" altLang="en-US" dirty="0" err="1"/>
              <a:t>으로</a:t>
            </a:r>
            <a:r>
              <a:rPr lang="ko-KR" altLang="en-US" dirty="0"/>
              <a:t> 생각할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Eloquent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 모델 </a:t>
            </a:r>
            <a:r>
              <a:rPr lang="en-US" altLang="ko-KR" dirty="0"/>
              <a:t>:</a:t>
            </a:r>
            <a:r>
              <a:rPr lang="ko-KR" altLang="en-US" dirty="0"/>
              <a:t> 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하나의 데이터베이스 테이블과 연계되어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데이터베이스 작업을 도와주는 객체</a:t>
            </a:r>
            <a:endParaRPr lang="en-US" altLang="ko-K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  <a:p>
            <a:pPr lvl="2">
              <a:lnSpc>
                <a:spcPct val="160000"/>
              </a:lnSpc>
            </a:pPr>
            <a:r>
              <a:rPr lang="en-US" altLang="ko-KR" dirty="0"/>
              <a:t>Eloquent</a:t>
            </a:r>
            <a:r>
              <a:rPr lang="ko-KR" altLang="en-US" dirty="0"/>
              <a:t>는 라라벨의 </a:t>
            </a:r>
            <a:r>
              <a:rPr lang="en-US" altLang="ko-KR" sz="2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ORM(Object-Relational Mapper)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endParaRPr lang="en-US" altLang="ko-KR" dirty="0">
              <a:highlight>
                <a:srgbClr val="FFFF00"/>
              </a:highlight>
            </a:endParaRPr>
          </a:p>
          <a:p>
            <a:pPr lvl="3">
              <a:lnSpc>
                <a:spcPct val="160000"/>
              </a:lnSpc>
            </a:pPr>
            <a:r>
              <a:rPr lang="ko-KR" altLang="en-US" dirty="0"/>
              <a:t>객체를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테이블 레코드로 변환해 저장해줌</a:t>
            </a:r>
            <a:r>
              <a:rPr lang="en-US" altLang="ko-KR" dirty="0">
                <a:sym typeface="Wingdings" pitchFamily="2" charset="2"/>
              </a:rPr>
              <a:t>,</a:t>
            </a:r>
            <a:r>
              <a:rPr lang="ko-KR" altLang="en-US" dirty="0">
                <a:sym typeface="Wingdings" pitchFamily="2" charset="2"/>
              </a:rPr>
              <a:t> </a:t>
            </a:r>
            <a:endParaRPr lang="en-US" altLang="ko-KR" dirty="0">
              <a:sym typeface="Wingdings" pitchFamily="2" charset="2"/>
            </a:endParaRPr>
          </a:p>
          <a:p>
            <a:pPr lvl="3">
              <a:lnSpc>
                <a:spcPct val="160000"/>
              </a:lnSpc>
            </a:pPr>
            <a:r>
              <a:rPr lang="ko-KR" altLang="en-US" dirty="0">
                <a:sym typeface="Wingdings" pitchFamily="2" charset="2"/>
              </a:rPr>
              <a:t>테이블 레코드 인출해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객체로 변환해줌</a:t>
            </a:r>
            <a:endParaRPr lang="en-US" altLang="ko-KR" dirty="0">
              <a:sym typeface="Wingdings" pitchFamily="2" charset="2"/>
            </a:endParaRPr>
          </a:p>
          <a:p>
            <a:pPr lvl="3">
              <a:lnSpc>
                <a:spcPct val="160000"/>
              </a:lnSpc>
            </a:pPr>
            <a:r>
              <a:rPr lang="en-US" altLang="ko-KR" dirty="0">
                <a:sym typeface="Wingdings" pitchFamily="2" charset="2"/>
              </a:rPr>
              <a:t>SQL</a:t>
            </a:r>
            <a:r>
              <a:rPr lang="ko-KR" altLang="en-US" dirty="0">
                <a:sym typeface="Wingdings" pitchFamily="2" charset="2"/>
              </a:rPr>
              <a:t>을 사용하지 않고 데이터베이스 연산</a:t>
            </a:r>
            <a:r>
              <a:rPr lang="en-US" altLang="ko-KR" dirty="0">
                <a:sym typeface="Wingdings" pitchFamily="2" charset="2"/>
              </a:rPr>
              <a:t>(</a:t>
            </a:r>
            <a:r>
              <a:rPr lang="ko-KR" altLang="en-US" dirty="0">
                <a:sym typeface="Wingdings" pitchFamily="2" charset="2"/>
              </a:rPr>
              <a:t>삽입</a:t>
            </a:r>
            <a:r>
              <a:rPr lang="en-US" altLang="ko-KR" dirty="0">
                <a:sym typeface="Wingdings" pitchFamily="2" charset="2"/>
              </a:rPr>
              <a:t>,</a:t>
            </a:r>
            <a:r>
              <a:rPr lang="ko-KR" altLang="en-US" dirty="0">
                <a:sym typeface="Wingdings" pitchFamily="2" charset="2"/>
              </a:rPr>
              <a:t> 인출</a:t>
            </a:r>
            <a:r>
              <a:rPr lang="en-US" altLang="ko-KR" dirty="0">
                <a:sym typeface="Wingdings" pitchFamily="2" charset="2"/>
              </a:rPr>
              <a:t>,</a:t>
            </a:r>
            <a:r>
              <a:rPr lang="ko-KR" altLang="en-US" dirty="0">
                <a:sym typeface="Wingdings" pitchFamily="2" charset="2"/>
              </a:rPr>
              <a:t> 수정</a:t>
            </a:r>
            <a:r>
              <a:rPr lang="en-US" altLang="ko-KR" dirty="0">
                <a:sym typeface="Wingdings" pitchFamily="2" charset="2"/>
              </a:rPr>
              <a:t>,</a:t>
            </a:r>
            <a:r>
              <a:rPr lang="ko-KR" altLang="en-US" dirty="0">
                <a:sym typeface="Wingdings" pitchFamily="2" charset="2"/>
              </a:rPr>
              <a:t> 삭제 등</a:t>
            </a:r>
            <a:r>
              <a:rPr lang="en-US" altLang="ko-KR" dirty="0">
                <a:sym typeface="Wingdings" pitchFamily="2" charset="2"/>
              </a:rPr>
              <a:t>)</a:t>
            </a:r>
            <a:r>
              <a:rPr lang="ko-KR" altLang="en-US" dirty="0">
                <a:sym typeface="Wingdings" pitchFamily="2" charset="2"/>
              </a:rPr>
              <a:t>을 수해할 수 있음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각 리소스에 대해서 일반적으로 동일한 종류의 작업을 수행하게 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ko-KR" altLang="en-US" dirty="0"/>
              <a:t>예를 들어 </a:t>
            </a:r>
            <a:r>
              <a:rPr lang="en-US" altLang="ko-KR" dirty="0"/>
              <a:t>Photo</a:t>
            </a:r>
            <a:r>
              <a:rPr lang="ko-KR" altLang="en-US" dirty="0"/>
              <a:t> </a:t>
            </a:r>
            <a:r>
              <a:rPr lang="en-US" altLang="ko-KR" dirty="0"/>
              <a:t>Eloquent</a:t>
            </a:r>
            <a:r>
              <a:rPr lang="ko-KR" altLang="en-US" dirty="0"/>
              <a:t> 모델과 </a:t>
            </a:r>
            <a:r>
              <a:rPr lang="en-US" altLang="ko-KR" dirty="0"/>
              <a:t>Movie Eloquent</a:t>
            </a:r>
            <a:r>
              <a:rPr lang="ko-KR" altLang="en-US" dirty="0"/>
              <a:t> 모델이 있다고 해보자</a:t>
            </a:r>
            <a:r>
              <a:rPr lang="en-US" altLang="ko-KR" dirty="0"/>
              <a:t>.</a:t>
            </a:r>
          </a:p>
          <a:p>
            <a:pPr lvl="2">
              <a:lnSpc>
                <a:spcPct val="160000"/>
              </a:lnSpc>
            </a:pPr>
            <a:r>
              <a:rPr lang="ko-KR" altLang="en-US" dirty="0"/>
              <a:t>사용자는 이 모델 즉 </a:t>
            </a:r>
            <a:r>
              <a:rPr lang="en-US" altLang="ko-KR" dirty="0"/>
              <a:t>‘</a:t>
            </a:r>
            <a:r>
              <a:rPr lang="ko-KR" altLang="en-US" dirty="0"/>
              <a:t>리소스</a:t>
            </a:r>
            <a:r>
              <a:rPr lang="en-US" altLang="ko-KR" dirty="0"/>
              <a:t>’</a:t>
            </a:r>
            <a:r>
              <a:rPr lang="ko-KR" altLang="en-US" dirty="0"/>
              <a:t>에 대해 생성</a:t>
            </a:r>
            <a:r>
              <a:rPr lang="en-US" altLang="ko-KR" dirty="0"/>
              <a:t>,</a:t>
            </a:r>
            <a:r>
              <a:rPr lang="ko-KR" altLang="en-US" dirty="0"/>
              <a:t> 인출</a:t>
            </a:r>
            <a:r>
              <a:rPr lang="en-US" altLang="ko-KR" dirty="0"/>
              <a:t>(</a:t>
            </a:r>
            <a:r>
              <a:rPr lang="ko-KR" altLang="en-US" dirty="0"/>
              <a:t>읽기</a:t>
            </a:r>
            <a:r>
              <a:rPr lang="en-US" altLang="ko-KR" dirty="0"/>
              <a:t>),</a:t>
            </a:r>
            <a:r>
              <a:rPr lang="ko-KR" altLang="en-US" dirty="0"/>
              <a:t> 수정</a:t>
            </a:r>
            <a:r>
              <a:rPr lang="en-US" altLang="ko-KR" dirty="0"/>
              <a:t>,</a:t>
            </a:r>
            <a:r>
              <a:rPr lang="ko-KR" altLang="en-US" dirty="0"/>
              <a:t> 삭제를 일반적으로 수행한다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>
                <a:sym typeface="Wingdings" pitchFamily="2" charset="2"/>
              </a:rPr>
              <a:t></a:t>
            </a:r>
            <a:r>
              <a:rPr lang="ko-KR" altLang="en-US" dirty="0">
                <a:sym typeface="Wingdings" pitchFamily="2" charset="2"/>
              </a:rPr>
              <a:t> </a:t>
            </a:r>
            <a:endParaRPr lang="en-US" altLang="ko-KR" dirty="0">
              <a:sym typeface="Wingdings" pitchFamily="2" charset="2"/>
            </a:endParaRPr>
          </a:p>
          <a:p>
            <a:pPr lvl="3">
              <a:lnSpc>
                <a:spcPct val="160000"/>
              </a:lnSpc>
            </a:pPr>
            <a:r>
              <a:rPr lang="ko-KR" altLang="en-US" dirty="0">
                <a:sym typeface="Wingdings" pitchFamily="2" charset="2"/>
              </a:rPr>
              <a:t>사진 레코드를 데이터베이스 테이블에 삽입</a:t>
            </a:r>
            <a:r>
              <a:rPr lang="en-US" altLang="ko-KR" dirty="0">
                <a:sym typeface="Wingdings" pitchFamily="2" charset="2"/>
              </a:rPr>
              <a:t>,</a:t>
            </a:r>
            <a:r>
              <a:rPr lang="ko-KR" altLang="en-US" dirty="0">
                <a:sym typeface="Wingdings" pitchFamily="2" charset="2"/>
              </a:rPr>
              <a:t> 인출</a:t>
            </a:r>
            <a:r>
              <a:rPr lang="en-US" altLang="ko-KR" dirty="0">
                <a:sym typeface="Wingdings" pitchFamily="2" charset="2"/>
              </a:rPr>
              <a:t>,</a:t>
            </a:r>
            <a:r>
              <a:rPr lang="ko-KR" altLang="en-US" dirty="0">
                <a:sym typeface="Wingdings" pitchFamily="2" charset="2"/>
              </a:rPr>
              <a:t> 수정</a:t>
            </a:r>
            <a:r>
              <a:rPr lang="en-US" altLang="ko-KR" dirty="0">
                <a:sym typeface="Wingdings" pitchFamily="2" charset="2"/>
              </a:rPr>
              <a:t>,</a:t>
            </a:r>
            <a:r>
              <a:rPr lang="ko-KR" altLang="en-US" dirty="0">
                <a:sym typeface="Wingdings" pitchFamily="2" charset="2"/>
              </a:rPr>
              <a:t>  삭제</a:t>
            </a:r>
            <a:endParaRPr lang="en-US" altLang="ko-KR" dirty="0">
              <a:sym typeface="Wingdings" pitchFamily="2" charset="2"/>
            </a:endParaRPr>
          </a:p>
          <a:p>
            <a:pPr lvl="3">
              <a:lnSpc>
                <a:spcPct val="160000"/>
              </a:lnSpc>
            </a:pPr>
            <a:r>
              <a:rPr lang="ko-KR" altLang="en-US" dirty="0">
                <a:sym typeface="Wingdings" pitchFamily="2" charset="2"/>
              </a:rPr>
              <a:t>영화 레코드를 데이터베이스 테이블에 삽입</a:t>
            </a:r>
            <a:r>
              <a:rPr lang="en-US" altLang="ko-KR" dirty="0">
                <a:sym typeface="Wingdings" pitchFamily="2" charset="2"/>
              </a:rPr>
              <a:t>,</a:t>
            </a:r>
            <a:r>
              <a:rPr lang="ko-KR" altLang="en-US" dirty="0">
                <a:sym typeface="Wingdings" pitchFamily="2" charset="2"/>
              </a:rPr>
              <a:t> 인출</a:t>
            </a:r>
            <a:r>
              <a:rPr lang="en-US" altLang="ko-KR" dirty="0">
                <a:sym typeface="Wingdings" pitchFamily="2" charset="2"/>
              </a:rPr>
              <a:t>,</a:t>
            </a:r>
            <a:r>
              <a:rPr lang="ko-KR" altLang="en-US" dirty="0">
                <a:sym typeface="Wingdings" pitchFamily="2" charset="2"/>
              </a:rPr>
              <a:t> 수정</a:t>
            </a:r>
            <a:r>
              <a:rPr lang="en-US" altLang="ko-KR" dirty="0">
                <a:sym typeface="Wingdings" pitchFamily="2" charset="2"/>
              </a:rPr>
              <a:t>,</a:t>
            </a:r>
            <a:r>
              <a:rPr lang="ko-KR" altLang="en-US" dirty="0">
                <a:sym typeface="Wingdings" pitchFamily="2" charset="2"/>
              </a:rPr>
              <a:t> 삭제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3939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320A186-EBB1-3A62-1539-0093DCD6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라라벨</a:t>
            </a:r>
            <a:r>
              <a:rPr lang="ko-KR" altLang="en-US" dirty="0"/>
              <a:t> 리소스 컨트롤러</a:t>
            </a:r>
            <a:endParaRPr lang="ko-Kore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E3C3086-AB88-3AAC-7F81-A5BF85679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ore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라라벨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리소스 컨트롤러 생성 명령어를 이용</a:t>
            </a:r>
            <a:r>
              <a:rPr lang="ko-KR" altLang="en-US" dirty="0"/>
              <a:t>하면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ore-KR" altLang="en-US" dirty="0"/>
              <a:t>특정</a:t>
            </a:r>
            <a:r>
              <a:rPr lang="ko-KR" altLang="en-US" dirty="0"/>
              <a:t> </a:t>
            </a:r>
            <a:r>
              <a:rPr lang="ko-Kore-KR" altLang="en-US" dirty="0"/>
              <a:t>리소스에</a:t>
            </a:r>
            <a:r>
              <a:rPr lang="ko-KR" altLang="en-US" dirty="0"/>
              <a:t> 대한</a:t>
            </a:r>
            <a:r>
              <a:rPr lang="en-US" altLang="ko-KR" dirty="0"/>
              <a:t> </a:t>
            </a:r>
            <a:r>
              <a:rPr lang="ko-KR" altLang="en-US" dirty="0"/>
              <a:t>작업</a:t>
            </a:r>
            <a:r>
              <a:rPr lang="en-US" altLang="ko-KR" dirty="0"/>
              <a:t>(</a:t>
            </a:r>
            <a:r>
              <a:rPr lang="ko-KR" altLang="en-US" dirty="0"/>
              <a:t>생성</a:t>
            </a:r>
            <a:r>
              <a:rPr lang="en-US" altLang="ko-KR" dirty="0"/>
              <a:t>,</a:t>
            </a:r>
            <a:r>
              <a:rPr lang="ko-KR" altLang="en-US" dirty="0"/>
              <a:t> 인출</a:t>
            </a:r>
            <a:r>
              <a:rPr lang="en-US" altLang="ko-KR" dirty="0"/>
              <a:t>,</a:t>
            </a:r>
            <a:r>
              <a:rPr lang="ko-KR" altLang="en-US" dirty="0"/>
              <a:t> 수정</a:t>
            </a:r>
            <a:r>
              <a:rPr lang="en-US" altLang="ko-KR" dirty="0"/>
              <a:t>,</a:t>
            </a:r>
            <a:r>
              <a:rPr lang="ko-KR" altLang="en-US" dirty="0"/>
              <a:t> 삭제 등</a:t>
            </a:r>
            <a:r>
              <a:rPr lang="en-US" altLang="ko-KR" dirty="0"/>
              <a:t>)</a:t>
            </a:r>
            <a:r>
              <a:rPr lang="ko-KR" altLang="en-US" dirty="0"/>
              <a:t> 요청 처리를 하나의 컨트롤러에 아주 쉽게 할당할 수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예를 들면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" altLang="ko-Kore-KR" dirty="0">
                <a:highlight>
                  <a:srgbClr val="FFFF00"/>
                </a:highlight>
              </a:rPr>
              <a:t>php artisan make:controller PhotoController </a:t>
            </a:r>
            <a:r>
              <a:rPr lang="en" altLang="ko-Kore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--resource</a:t>
            </a:r>
          </a:p>
          <a:p>
            <a:pPr lvl="3">
              <a:lnSpc>
                <a:spcPct val="150000"/>
              </a:lnSpc>
            </a:pPr>
            <a:r>
              <a:rPr lang="ko-KR" altLang="en-US" dirty="0"/>
              <a:t>이 명령으로  </a:t>
            </a:r>
            <a:r>
              <a:rPr lang="en" altLang="ko-KR" dirty="0"/>
              <a:t>app/Http/Controllers/</a:t>
            </a:r>
            <a:r>
              <a:rPr lang="en" altLang="ko-KR" dirty="0" err="1"/>
              <a:t>PhotoController.php</a:t>
            </a:r>
            <a:r>
              <a:rPr lang="ko-KR" altLang="en-US" dirty="0"/>
              <a:t>  컨트롤러가 생성된다</a:t>
            </a:r>
            <a:r>
              <a:rPr lang="en-US" altLang="ko-KR" dirty="0"/>
              <a:t>.</a:t>
            </a:r>
          </a:p>
          <a:p>
            <a:pPr lvl="3">
              <a:lnSpc>
                <a:spcPct val="150000"/>
              </a:lnSpc>
            </a:pPr>
            <a:r>
              <a:rPr lang="ko-KR" altLang="en-US" dirty="0"/>
              <a:t>이 컨트롤러는 </a:t>
            </a:r>
            <a:r>
              <a:rPr lang="en-US" altLang="ko-KR" dirty="0"/>
              <a:t>Photo</a:t>
            </a:r>
            <a:r>
              <a:rPr lang="ko-KR" altLang="en-US" dirty="0"/>
              <a:t> </a:t>
            </a:r>
            <a:r>
              <a:rPr lang="ko-KR" altLang="en-US" sz="2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리소스에 대한 생성</a:t>
            </a:r>
            <a:r>
              <a:rPr lang="en-US" altLang="ko-KR" sz="2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,</a:t>
            </a:r>
            <a:r>
              <a:rPr lang="ko-KR" altLang="en-US" sz="2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 인출</a:t>
            </a:r>
            <a:r>
              <a:rPr lang="en-US" altLang="ko-KR" sz="2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,</a:t>
            </a:r>
            <a:r>
              <a:rPr lang="ko-KR" altLang="en-US" sz="2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 수정</a:t>
            </a:r>
            <a:r>
              <a:rPr lang="en-US" altLang="ko-KR" sz="2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,</a:t>
            </a:r>
            <a:r>
              <a:rPr lang="ko-KR" altLang="en-US" sz="2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 삭제를 위한 메서드를 포함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리소스 컨트롤러 생성 후에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이 컨트롤러를 </a:t>
            </a:r>
            <a:r>
              <a:rPr lang="en-US" altLang="ko-KR" dirty="0"/>
              <a:t>Photo </a:t>
            </a:r>
            <a:r>
              <a:rPr lang="ko-KR" altLang="en-US" dirty="0"/>
              <a:t>리소스 작업 요청을 처리하는 비즈니스 로직 처리 클래스로 아래와 같이 </a:t>
            </a:r>
            <a:br>
              <a:rPr lang="en-US" altLang="ko-KR" dirty="0"/>
            </a:b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라우팅 파일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web.php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dirty="0"/>
              <a:t>에 등록한다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en" altLang="ko-Kore-KR" dirty="0"/>
              <a:t>use App\Http\Controllers\</a:t>
            </a:r>
            <a:r>
              <a:rPr lang="en" altLang="ko-Kore-KR" dirty="0" err="1"/>
              <a:t>PhotoController</a:t>
            </a:r>
            <a:r>
              <a:rPr lang="en" altLang="ko-Kore-KR" dirty="0"/>
              <a:t>;</a:t>
            </a:r>
          </a:p>
          <a:p>
            <a:pPr lvl="3">
              <a:lnSpc>
                <a:spcPct val="150000"/>
              </a:lnSpc>
            </a:pPr>
            <a:r>
              <a:rPr lang="en" altLang="ko-Kore-KR" b="1" dirty="0"/>
              <a:t>Route::resource('photos', </a:t>
            </a:r>
            <a:r>
              <a:rPr lang="en" altLang="ko-Kore-KR" b="1" dirty="0" err="1"/>
              <a:t>PhotoController</a:t>
            </a:r>
            <a:r>
              <a:rPr lang="en" altLang="ko-Kore-KR" b="1" dirty="0"/>
              <a:t>::class);</a:t>
            </a:r>
          </a:p>
          <a:p>
            <a:pPr lvl="2">
              <a:lnSpc>
                <a:spcPct val="150000"/>
              </a:lnSpc>
            </a:pP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2304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72B3B-791D-BD32-F49A-B416696E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라라벨</a:t>
            </a:r>
            <a:r>
              <a:rPr lang="ko-KR" altLang="en-US" dirty="0"/>
              <a:t> 리소스 컨트롤러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8E592E-1906-2C97-5C55-A88FF42A7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" altLang="ko-Kore-KR" b="1" dirty="0">
                <a:highlight>
                  <a:srgbClr val="FFFF00"/>
                </a:highlight>
              </a:rPr>
              <a:t>Route::resource(‘photos', </a:t>
            </a:r>
            <a:r>
              <a:rPr lang="en" altLang="ko-Kore-KR" b="1" dirty="0" err="1">
                <a:highlight>
                  <a:srgbClr val="FFFF00"/>
                </a:highlight>
              </a:rPr>
              <a:t>PhotoController</a:t>
            </a:r>
            <a:r>
              <a:rPr lang="en" altLang="ko-Kore-KR" b="1" dirty="0">
                <a:highlight>
                  <a:srgbClr val="FFFF00"/>
                </a:highlight>
              </a:rPr>
              <a:t>::class);</a:t>
            </a:r>
          </a:p>
          <a:p>
            <a:pPr lvl="1"/>
            <a:r>
              <a:rPr lang="ko-KR" altLang="en-US" dirty="0"/>
              <a:t>다음과 동일</a:t>
            </a:r>
            <a:endParaRPr lang="en-US" altLang="ko-KR" dirty="0"/>
          </a:p>
          <a:p>
            <a:pPr lvl="2"/>
            <a:r>
              <a:rPr lang="en-US" altLang="ko-Kore-KR" dirty="0"/>
              <a:t>Route::get(‘/photos’, [</a:t>
            </a:r>
            <a:r>
              <a:rPr lang="en-US" altLang="ko-Kore-KR" dirty="0" err="1"/>
              <a:t>PhotoController</a:t>
            </a:r>
            <a:r>
              <a:rPr lang="en-US" altLang="ko-Kore-KR" dirty="0"/>
              <a:t>::class, ‘index’]);</a:t>
            </a:r>
          </a:p>
          <a:p>
            <a:pPr lvl="3"/>
            <a:r>
              <a:rPr lang="ko-KR" altLang="en-US" dirty="0"/>
              <a:t>리스트 보기</a:t>
            </a:r>
            <a:endParaRPr lang="en-US" altLang="ko-Kore-KR" dirty="0"/>
          </a:p>
          <a:p>
            <a:pPr lvl="2"/>
            <a:r>
              <a:rPr lang="en-US" altLang="ko-Kore-KR" dirty="0"/>
              <a:t>Route::post(‘/photos’, ’, [</a:t>
            </a:r>
            <a:r>
              <a:rPr lang="en-US" altLang="ko-Kore-KR" dirty="0" err="1"/>
              <a:t>PhotoController</a:t>
            </a:r>
            <a:r>
              <a:rPr lang="en-US" altLang="ko-Kore-KR" dirty="0"/>
              <a:t>::class, ‘store’]);</a:t>
            </a:r>
          </a:p>
          <a:p>
            <a:pPr lvl="3"/>
            <a:r>
              <a:rPr lang="ko-KR" altLang="en-US" dirty="0"/>
              <a:t>등록하기</a:t>
            </a:r>
            <a:endParaRPr lang="en-US" altLang="ko-Kore-KR" dirty="0"/>
          </a:p>
          <a:p>
            <a:pPr lvl="2"/>
            <a:r>
              <a:rPr lang="en-US" altLang="ko-Kore-KR" dirty="0"/>
              <a:t>Route::get(‘/photos/create’, ’, [</a:t>
            </a:r>
            <a:r>
              <a:rPr lang="en-US" altLang="ko-Kore-KR" dirty="0" err="1"/>
              <a:t>PhotoController</a:t>
            </a:r>
            <a:r>
              <a:rPr lang="en-US" altLang="ko-Kore-KR" dirty="0"/>
              <a:t>::class, ‘create’]);</a:t>
            </a:r>
          </a:p>
          <a:p>
            <a:pPr lvl="3"/>
            <a:r>
              <a:rPr lang="ko-KR" altLang="en-US" dirty="0" err="1"/>
              <a:t>등록폼</a:t>
            </a:r>
            <a:r>
              <a:rPr lang="ko-KR" altLang="en-US" dirty="0"/>
              <a:t> </a:t>
            </a:r>
            <a:endParaRPr lang="en-US" altLang="ko-Kore-KR" dirty="0"/>
          </a:p>
          <a:p>
            <a:pPr lvl="2"/>
            <a:r>
              <a:rPr lang="en-US" altLang="ko-Kore-KR" dirty="0"/>
              <a:t>Route::get(‘</a:t>
            </a:r>
            <a:r>
              <a:rPr lang="en-US" altLang="ko-KR" dirty="0"/>
              <a:t>/</a:t>
            </a:r>
            <a:r>
              <a:rPr lang="en-US" altLang="ko-Kore-KR" dirty="0"/>
              <a:t>photos</a:t>
            </a:r>
            <a:r>
              <a:rPr lang="en-US" altLang="ko-KR" dirty="0"/>
              <a:t>/{photo}</a:t>
            </a:r>
            <a:r>
              <a:rPr lang="en-US" altLang="ko-Kore-KR" dirty="0"/>
              <a:t>’, ’, [</a:t>
            </a:r>
            <a:r>
              <a:rPr lang="en-US" altLang="ko-Kore-KR" dirty="0" err="1"/>
              <a:t>PhotoController</a:t>
            </a:r>
            <a:r>
              <a:rPr lang="en-US" altLang="ko-Kore-KR" dirty="0"/>
              <a:t>::class, ‘show’]);</a:t>
            </a:r>
          </a:p>
          <a:p>
            <a:pPr lvl="3"/>
            <a:r>
              <a:rPr lang="ko-KR" altLang="en-US" dirty="0"/>
              <a:t>상세보기</a:t>
            </a:r>
            <a:endParaRPr lang="en-US" altLang="ko-Kore-KR" dirty="0"/>
          </a:p>
          <a:p>
            <a:pPr lvl="2"/>
            <a:r>
              <a:rPr lang="en-US" altLang="ko-Kore-KR" dirty="0"/>
              <a:t>Route::match([‘put’, ‘patch’], ‘/photos/{photo}’, ’, [</a:t>
            </a:r>
            <a:r>
              <a:rPr lang="en-US" altLang="ko-Kore-KR" dirty="0" err="1"/>
              <a:t>PhotoController</a:t>
            </a:r>
            <a:r>
              <a:rPr lang="en-US" altLang="ko-Kore-KR" dirty="0"/>
              <a:t>::class, ‘update’]);</a:t>
            </a:r>
          </a:p>
          <a:p>
            <a:pPr lvl="3"/>
            <a:r>
              <a:rPr lang="ko-KR" altLang="en-US" dirty="0"/>
              <a:t>수정하기</a:t>
            </a:r>
            <a:endParaRPr lang="en-US" altLang="ko-Kore-KR" dirty="0"/>
          </a:p>
          <a:p>
            <a:pPr lvl="2"/>
            <a:r>
              <a:rPr lang="en-US" altLang="ko-Kore-KR" dirty="0"/>
              <a:t>Route::delete(‘/photos/{photo}’, ’, [</a:t>
            </a:r>
            <a:r>
              <a:rPr lang="en-US" altLang="ko-Kore-KR" dirty="0" err="1"/>
              <a:t>PhotoController</a:t>
            </a:r>
            <a:r>
              <a:rPr lang="en-US" altLang="ko-Kore-KR" dirty="0"/>
              <a:t>::class, ‘destroy’]);</a:t>
            </a:r>
          </a:p>
          <a:p>
            <a:pPr lvl="3"/>
            <a:r>
              <a:rPr lang="ko-KR" altLang="en-US" dirty="0"/>
              <a:t>삭제하기</a:t>
            </a:r>
            <a:endParaRPr lang="en-US" altLang="ko-Kore-KR" dirty="0"/>
          </a:p>
          <a:p>
            <a:pPr lvl="2"/>
            <a:r>
              <a:rPr lang="en-US" altLang="ko-Kore-KR" dirty="0"/>
              <a:t>Route::get(‘/photos/{photo}/edit’, ’, [</a:t>
            </a:r>
            <a:r>
              <a:rPr lang="en-US" altLang="ko-Kore-KR" dirty="0" err="1"/>
              <a:t>PhotoController</a:t>
            </a:r>
            <a:r>
              <a:rPr lang="en-US" altLang="ko-Kore-KR" dirty="0"/>
              <a:t>::class, ‘edit’]);</a:t>
            </a:r>
          </a:p>
          <a:p>
            <a:pPr lvl="3"/>
            <a:r>
              <a:rPr lang="ko-KR" altLang="en-US" dirty="0" err="1"/>
              <a:t>수정폼</a:t>
            </a:r>
            <a:endParaRPr lang="en-US" altLang="ko-Kore-KR" dirty="0"/>
          </a:p>
          <a:p>
            <a:pPr lvl="2"/>
            <a:endParaRPr lang="en-US" altLang="ko-Kore-KR" dirty="0"/>
          </a:p>
          <a:p>
            <a:pPr lvl="2"/>
            <a:endParaRPr lang="en-US" altLang="ko-Kore-KR" dirty="0"/>
          </a:p>
          <a:p>
            <a:pPr lvl="2"/>
            <a:endParaRPr lang="en" altLang="ko-Kore-KR" dirty="0"/>
          </a:p>
          <a:p>
            <a:pPr lvl="1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8344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EEA84-23A5-45C7-8B05-60CBA6A3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라라벨</a:t>
            </a:r>
            <a:r>
              <a:rPr lang="ko-KR" altLang="en-US" dirty="0"/>
              <a:t> 리소스 컨트롤러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E0C8F4-BFE6-E3D1-A64B-7BC3BD663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" altLang="ko-KR" dirty="0"/>
              <a:t>app/Http/Controllers/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UserController.php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 </a:t>
            </a:r>
            <a:r>
              <a:rPr lang="en-US" altLang="ko-KR" dirty="0" err="1">
                <a:sym typeface="Wingdings" pitchFamily="2" charset="2"/>
              </a:rPr>
              <a:t>UserController.backup.php</a:t>
            </a:r>
            <a:r>
              <a:rPr lang="ko-KR" altLang="en-US" dirty="0">
                <a:sym typeface="Wingdings" pitchFamily="2" charset="2"/>
              </a:rPr>
              <a:t> 로 이동</a:t>
            </a:r>
            <a:r>
              <a:rPr lang="en-US" altLang="ko-KR" dirty="0">
                <a:sym typeface="Wingdings" pitchFamily="2" charset="2"/>
              </a:rPr>
              <a:t>(move)</a:t>
            </a:r>
          </a:p>
          <a:p>
            <a:pPr>
              <a:lnSpc>
                <a:spcPct val="150000"/>
              </a:lnSpc>
            </a:pPr>
            <a:r>
              <a:rPr lang="en" altLang="ko-KR" dirty="0" err="1"/>
              <a:t>php</a:t>
            </a:r>
            <a:r>
              <a:rPr lang="en" altLang="ko-KR" dirty="0"/>
              <a:t> artisan </a:t>
            </a:r>
            <a:r>
              <a:rPr lang="en" altLang="ko-KR" dirty="0" err="1"/>
              <a:t>make:controller</a:t>
            </a:r>
            <a:r>
              <a:rPr lang="en" altLang="ko-KR" dirty="0"/>
              <a:t>  </a:t>
            </a:r>
            <a:r>
              <a:rPr lang="en" altLang="ko-KR" dirty="0" err="1"/>
              <a:t>UserController</a:t>
            </a:r>
            <a:r>
              <a:rPr lang="en" altLang="ko-KR" dirty="0"/>
              <a:t> –resource</a:t>
            </a:r>
          </a:p>
          <a:p>
            <a:pPr>
              <a:lnSpc>
                <a:spcPct val="150000"/>
              </a:lnSpc>
            </a:pPr>
            <a:r>
              <a:rPr kumimoji="1" lang="en-US" altLang="ko-Kore-KR" dirty="0">
                <a:sym typeface="Wingdings" pitchFamily="2" charset="2"/>
              </a:rPr>
              <a:t>routes/</a:t>
            </a:r>
            <a:r>
              <a:rPr kumimoji="1" lang="en-US" altLang="ko-Kore-KR" dirty="0" err="1">
                <a:sym typeface="Wingdings" pitchFamily="2" charset="2"/>
              </a:rPr>
              <a:t>web.php</a:t>
            </a:r>
            <a:r>
              <a:rPr kumimoji="1" lang="ko-KR" altLang="en-US" dirty="0" err="1">
                <a:sym typeface="Wingdings" pitchFamily="2" charset="2"/>
              </a:rPr>
              <a:t>를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routes/</a:t>
            </a:r>
            <a:r>
              <a:rPr kumimoji="1" lang="en-US" altLang="ko-KR" dirty="0" err="1">
                <a:sym typeface="Wingdings" pitchFamily="2" charset="2"/>
              </a:rPr>
              <a:t>web.backup.php</a:t>
            </a:r>
            <a:r>
              <a:rPr kumimoji="1" lang="ko-KR" altLang="en-US" dirty="0">
                <a:sym typeface="Wingdings" pitchFamily="2" charset="2"/>
              </a:rPr>
              <a:t>로 복사</a:t>
            </a:r>
            <a:endParaRPr kumimoji="1" lang="en-US" altLang="ko-KR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en-US" altLang="ko-KR" dirty="0">
                <a:sym typeface="Wingdings" pitchFamily="2" charset="2"/>
              </a:rPr>
              <a:t>routes/</a:t>
            </a:r>
            <a:r>
              <a:rPr kumimoji="1" lang="en-US" altLang="ko-KR" dirty="0" err="1">
                <a:sym typeface="Wingdings" pitchFamily="2" charset="2"/>
              </a:rPr>
              <a:t>web.php</a:t>
            </a:r>
            <a:r>
              <a:rPr kumimoji="1" lang="ko-KR" altLang="en-US" dirty="0" err="1">
                <a:sym typeface="Wingdings" pitchFamily="2" charset="2"/>
              </a:rPr>
              <a:t>를</a:t>
            </a:r>
            <a:r>
              <a:rPr kumimoji="1" lang="ko-KR" altLang="en-US" dirty="0">
                <a:sym typeface="Wingdings" pitchFamily="2" charset="2"/>
              </a:rPr>
              <a:t> 프로젝트 생성 초기상태로 수정</a:t>
            </a:r>
            <a:endParaRPr kumimoji="1" lang="en-US" altLang="ko-KR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en-US" altLang="ko-KR" dirty="0" err="1"/>
              <a:t>php</a:t>
            </a:r>
            <a:r>
              <a:rPr kumimoji="1" lang="en-US" altLang="ko-KR" dirty="0"/>
              <a:t> artisan </a:t>
            </a:r>
            <a:r>
              <a:rPr kumimoji="1" lang="en-US" altLang="ko-KR" dirty="0" err="1"/>
              <a:t>route:list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현재 등록된 라우팅 정보 확인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endParaRPr kumimoji="1" lang="en-US" altLang="ko-KR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0863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FF68B-7532-571F-FFFE-EC5D8B3F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라라벨</a:t>
            </a:r>
            <a:r>
              <a:rPr lang="ko-KR" altLang="en-US" dirty="0"/>
              <a:t> 리소스 컨트롤러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12BE5-CFD2-6332-4A0B-048D01C5D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ko-KR" altLang="en-US" dirty="0"/>
              <a:t>실습</a:t>
            </a:r>
            <a:r>
              <a:rPr kumimoji="1" lang="en-US" altLang="ko-KR" dirty="0"/>
              <a:t>(1/2)</a:t>
            </a:r>
          </a:p>
          <a:p>
            <a:pPr lvl="1">
              <a:lnSpc>
                <a:spcPct val="150000"/>
              </a:lnSpc>
            </a:pPr>
            <a:r>
              <a:rPr kumimoji="1" lang="ko-KR" altLang="en-US" dirty="0">
                <a:sym typeface="Wingdings" pitchFamily="2" charset="2"/>
              </a:rPr>
              <a:t>앞에서 실습한 회원정보 등록</a:t>
            </a:r>
            <a:r>
              <a:rPr kumimoji="1" lang="en-US" altLang="ko-KR" dirty="0">
                <a:sym typeface="Wingdings" pitchFamily="2" charset="2"/>
              </a:rPr>
              <a:t>,</a:t>
            </a:r>
            <a:r>
              <a:rPr kumimoji="1" lang="ko-KR" altLang="en-US" dirty="0">
                <a:sym typeface="Wingdings" pitchFamily="2" charset="2"/>
              </a:rPr>
              <a:t> 수정</a:t>
            </a:r>
            <a:r>
              <a:rPr kumimoji="1" lang="en-US" altLang="ko-KR" dirty="0">
                <a:sym typeface="Wingdings" pitchFamily="2" charset="2"/>
              </a:rPr>
              <a:t>,</a:t>
            </a:r>
            <a:r>
              <a:rPr kumimoji="1" lang="ko-KR" altLang="en-US" dirty="0">
                <a:sym typeface="Wingdings" pitchFamily="2" charset="2"/>
              </a:rPr>
              <a:t> 삭제를 리소스 컨트롤러를 이용하도록 해보자</a:t>
            </a:r>
            <a:r>
              <a:rPr kumimoji="1" lang="en-US" altLang="ko-KR" dirty="0">
                <a:sym typeface="Wingdings" pitchFamily="2" charset="2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kumimoji="1" lang="en-US" altLang="ko-KR" dirty="0">
                <a:sym typeface="Wingdings" pitchFamily="2" charset="2"/>
              </a:rPr>
              <a:t>routes/</a:t>
            </a:r>
            <a:r>
              <a:rPr kumimoji="1" lang="en-US" altLang="ko-KR" dirty="0" err="1">
                <a:sym typeface="Wingdings" pitchFamily="2" charset="2"/>
              </a:rPr>
              <a:t>web.php</a:t>
            </a:r>
            <a:r>
              <a:rPr kumimoji="1" lang="en-US" altLang="ko-KR" dirty="0">
                <a:sym typeface="Wingdings" pitchFamily="2" charset="2"/>
              </a:rPr>
              <a:t> </a:t>
            </a:r>
            <a:r>
              <a:rPr kumimoji="1" lang="ko-KR" altLang="en-US" dirty="0">
                <a:sym typeface="Wingdings" pitchFamily="2" charset="2"/>
              </a:rPr>
              <a:t>수정</a:t>
            </a:r>
            <a:endParaRPr kumimoji="1" lang="en-US" altLang="ko-KR" dirty="0"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" altLang="ko-KR" dirty="0"/>
              <a:t>app/Http/Controllers/</a:t>
            </a:r>
            <a:r>
              <a:rPr lang="en-US" altLang="ko-KR" dirty="0" err="1"/>
              <a:t>UserController.php</a:t>
            </a:r>
            <a:r>
              <a:rPr lang="ko-KR" altLang="en-US" dirty="0"/>
              <a:t> 수정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>
                <a:highlight>
                  <a:srgbClr val="FFFF00"/>
                </a:highlight>
              </a:rPr>
              <a:t>각 블레이드 파일</a:t>
            </a:r>
            <a:r>
              <a:rPr lang="en-US" altLang="ko-KR" dirty="0">
                <a:highlight>
                  <a:srgbClr val="FFFF00"/>
                </a:highlight>
              </a:rPr>
              <a:t> form</a:t>
            </a:r>
            <a:r>
              <a:rPr lang="ko-KR" altLang="en-US" dirty="0">
                <a:highlight>
                  <a:srgbClr val="FFFF00"/>
                </a:highlight>
              </a:rPr>
              <a:t> 태그의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action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 값</a:t>
            </a:r>
            <a:r>
              <a:rPr lang="ko-KR" altLang="en-US" dirty="0">
                <a:highlight>
                  <a:srgbClr val="FFFF00"/>
                </a:highlight>
              </a:rPr>
              <a:t>도 적절히 수정</a:t>
            </a:r>
            <a:r>
              <a:rPr lang="ko-KR" altLang="en-US" dirty="0"/>
              <a:t>해야 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앞에서 실습했던 기능들이 리소스 컨트롤러를 통해 정상 작동하는지 확인하기</a:t>
            </a:r>
            <a:endParaRPr lang="en" altLang="ko-KR" dirty="0"/>
          </a:p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5C2B47-46BD-E437-8D0B-2DFBBCAEF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698" y="2893798"/>
            <a:ext cx="5346700" cy="292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5BD99B-FBDD-C6DD-A798-9F14D97D4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934" y="3257550"/>
            <a:ext cx="7543800" cy="342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23923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6B312-0536-49D7-9498-F10E7FA9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라라벨</a:t>
            </a:r>
            <a:r>
              <a:rPr lang="ko-KR" altLang="en-US" dirty="0"/>
              <a:t> 리소스 컨트롤러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ACC5D-45E2-00FF-B63F-AA2F11A32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ko-KR" altLang="en-US" dirty="0"/>
              <a:t>실습</a:t>
            </a:r>
            <a:r>
              <a:rPr kumimoji="1" lang="en-US" altLang="ko-KR" dirty="0"/>
              <a:t>(2/2)</a:t>
            </a:r>
            <a:endParaRPr kumimoji="1" lang="en-US" altLang="ko-Kore-KR" dirty="0"/>
          </a:p>
          <a:p>
            <a:pPr lvl="1"/>
            <a:r>
              <a:rPr kumimoji="1" lang="en-US" altLang="ko-Kore-KR" dirty="0"/>
              <a:t>Route::get(‘/users/create’, [</a:t>
            </a:r>
            <a:r>
              <a:rPr kumimoji="1" lang="en-US" altLang="ko-Kore-KR" dirty="0" err="1"/>
              <a:t>UserController</a:t>
            </a:r>
            <a:r>
              <a:rPr kumimoji="1" lang="en-US" altLang="ko-Kore-KR" dirty="0"/>
              <a:t>::class, ‘create’]);</a:t>
            </a:r>
          </a:p>
          <a:p>
            <a:pPr lvl="2"/>
            <a:r>
              <a:rPr kumimoji="1" lang="en-US" altLang="ko-KR" dirty="0" err="1"/>
              <a:t>register_form.blade.php</a:t>
            </a:r>
            <a:r>
              <a:rPr kumimoji="1" lang="en-US" altLang="ko-KR" dirty="0"/>
              <a:t> </a:t>
            </a:r>
            <a:r>
              <a:rPr kumimoji="1" lang="ko-KR" altLang="en-US" dirty="0"/>
              <a:t>실행</a:t>
            </a:r>
            <a:endParaRPr kumimoji="1" lang="en-US" altLang="ko-KR" dirty="0"/>
          </a:p>
          <a:p>
            <a:pPr lvl="1"/>
            <a:r>
              <a:rPr kumimoji="1" lang="en-US" altLang="ko-Kore-KR" dirty="0"/>
              <a:t>Route::post(‘/users’, [</a:t>
            </a:r>
            <a:r>
              <a:rPr kumimoji="1" lang="en-US" altLang="ko-Kore-KR" dirty="0" err="1"/>
              <a:t>UserController</a:t>
            </a:r>
            <a:r>
              <a:rPr kumimoji="1" lang="en-US" altLang="ko-Kore-KR" dirty="0"/>
              <a:t>::class, ‘store’]);</a:t>
            </a:r>
          </a:p>
          <a:p>
            <a:pPr lvl="2"/>
            <a:r>
              <a:rPr kumimoji="1" lang="en-US" altLang="ko-Kore-KR" dirty="0" err="1"/>
              <a:t>register.blade.php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실행</a:t>
            </a:r>
            <a:endParaRPr kumimoji="1" lang="en-US" altLang="ko-KR" dirty="0"/>
          </a:p>
          <a:p>
            <a:pPr lvl="1"/>
            <a:r>
              <a:rPr kumimoji="1" lang="en-US" altLang="ko-Kore-KR" dirty="0"/>
              <a:t>Route::post(‘/users/{user}/edit’, [</a:t>
            </a:r>
            <a:r>
              <a:rPr kumimoji="1" lang="en-US" altLang="ko-Kore-KR" dirty="0" err="1"/>
              <a:t>UserController</a:t>
            </a:r>
            <a:r>
              <a:rPr kumimoji="1" lang="en-US" altLang="ko-Kore-KR" dirty="0"/>
              <a:t>::class, ‘edit’]);</a:t>
            </a:r>
          </a:p>
          <a:p>
            <a:pPr lvl="2"/>
            <a:r>
              <a:rPr kumimoji="1" lang="en-US" altLang="ko-Kore-KR" dirty="0" err="1"/>
              <a:t>update_form.blade.php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실행</a:t>
            </a:r>
            <a:endParaRPr kumimoji="1" lang="en-US" altLang="ko-KR" dirty="0"/>
          </a:p>
          <a:p>
            <a:pPr lvl="1"/>
            <a:r>
              <a:rPr kumimoji="1" lang="en-US" altLang="ko-Kore-KR" dirty="0"/>
              <a:t>Route::match([‘put’, ‘patch’], ‘/users/{user}’, [</a:t>
            </a:r>
            <a:r>
              <a:rPr kumimoji="1" lang="en-US" altLang="ko-Kore-KR" dirty="0" err="1"/>
              <a:t>UserController</a:t>
            </a:r>
            <a:r>
              <a:rPr kumimoji="1" lang="en-US" altLang="ko-Kore-KR" dirty="0"/>
              <a:t>::class, ‘update’]);</a:t>
            </a:r>
          </a:p>
          <a:p>
            <a:pPr lvl="2"/>
            <a:r>
              <a:rPr kumimoji="1" lang="en-US" altLang="ko-KR" dirty="0" err="1"/>
              <a:t>update.blade.php</a:t>
            </a:r>
            <a:endParaRPr kumimoji="1" lang="en-US" altLang="ko-KR" dirty="0"/>
          </a:p>
          <a:p>
            <a:pPr lvl="1"/>
            <a:r>
              <a:rPr kumimoji="1" lang="en-US" altLang="ko-Kore-KR" dirty="0"/>
              <a:t>Route::get(‘/users’, [</a:t>
            </a:r>
            <a:r>
              <a:rPr kumimoji="1" lang="en-US" altLang="ko-Kore-KR" dirty="0" err="1"/>
              <a:t>UserController</a:t>
            </a:r>
            <a:r>
              <a:rPr kumimoji="1" lang="en-US" altLang="ko-Kore-KR" dirty="0"/>
              <a:t>::class, ‘index’]);</a:t>
            </a:r>
          </a:p>
          <a:p>
            <a:pPr lvl="2"/>
            <a:r>
              <a:rPr kumimoji="1" lang="en-US" altLang="ko-Kore-KR" dirty="0" err="1"/>
              <a:t>list.blade.php</a:t>
            </a:r>
            <a:endParaRPr kumimoji="1" lang="en-US" altLang="ko-Kore-KR" dirty="0"/>
          </a:p>
          <a:p>
            <a:pPr lvl="1"/>
            <a:r>
              <a:rPr kumimoji="1" lang="en-US" altLang="ko-Kore-KR" dirty="0"/>
              <a:t>Route::delete(‘/users/{user}’, [</a:t>
            </a:r>
            <a:r>
              <a:rPr kumimoji="1" lang="en-US" altLang="ko-Kore-KR" dirty="0" err="1"/>
              <a:t>UserController</a:t>
            </a:r>
            <a:r>
              <a:rPr kumimoji="1" lang="en-US" altLang="ko-Kore-KR" dirty="0"/>
              <a:t>::</a:t>
            </a:r>
            <a:r>
              <a:rPr kumimoji="1" lang="en-US" altLang="ko-Kore-KR" dirty="0" err="1"/>
              <a:t>classs</a:t>
            </a:r>
            <a:r>
              <a:rPr kumimoji="1" lang="en-US" altLang="ko-Kore-KR" dirty="0"/>
              <a:t>, ‘destroy’]);	</a:t>
            </a:r>
          </a:p>
          <a:p>
            <a:pPr lvl="2"/>
            <a:r>
              <a:rPr kumimoji="1" lang="en-US" altLang="ko-Kore-KR" dirty="0" err="1"/>
              <a:t>remove.blade.php</a:t>
            </a:r>
            <a:endParaRPr kumimoji="1" lang="en-US" altLang="ko-Kore-KR" dirty="0"/>
          </a:p>
          <a:p>
            <a:pPr lvl="2"/>
            <a:endParaRPr kumimoji="1" lang="en-US" altLang="ko-Kore-KR" dirty="0"/>
          </a:p>
          <a:p>
            <a:pPr lvl="1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068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C7A73-FF1D-CE7D-0828-0BACBE14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라라벨</a:t>
            </a:r>
            <a:r>
              <a:rPr lang="ko-KR" altLang="en-US" dirty="0"/>
              <a:t> 리소스 컨트롤러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8A873-7801-CB1F-D834-68882C85A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(1)</a:t>
            </a:r>
            <a:r>
              <a:rPr kumimoji="1" lang="ko-KR" altLang="en-US" dirty="0"/>
              <a:t> 리소스 컨트롤러 생성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/>
              <a:t>(2)</a:t>
            </a:r>
            <a:r>
              <a:rPr kumimoji="1" lang="ko-KR" altLang="en-US" dirty="0"/>
              <a:t> 그 컨트롤러를 특정 리소스를 처리하는 컨트롤러 클래스로 등록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(3)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 err="1">
                <a:sym typeface="Wingdings" pitchFamily="2" charset="2"/>
              </a:rPr>
              <a:t>php</a:t>
            </a:r>
            <a:r>
              <a:rPr kumimoji="1" lang="en-US" altLang="ko-KR" dirty="0">
                <a:sym typeface="Wingdings" pitchFamily="2" charset="2"/>
              </a:rPr>
              <a:t> artisan </a:t>
            </a:r>
            <a:r>
              <a:rPr kumimoji="1" lang="en-US" altLang="ko-KR" dirty="0" err="1">
                <a:sym typeface="Wingdings" pitchFamily="2" charset="2"/>
              </a:rPr>
              <a:t>route:list</a:t>
            </a:r>
            <a:r>
              <a:rPr kumimoji="1" lang="ko-KR" altLang="en-US" dirty="0">
                <a:sym typeface="Wingdings" pitchFamily="2" charset="2"/>
              </a:rPr>
              <a:t> 명령으로 라우팅 정보 확인</a:t>
            </a:r>
            <a:endParaRPr kumimoji="1" lang="en-US" altLang="ko-KR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dirty="0">
                <a:sym typeface="Wingdings" pitchFamily="2" charset="2"/>
              </a:rPr>
              <a:t>특정 리소스에 대한 여러 작업들이 그 컨트롤러의 각 메서드로 </a:t>
            </a:r>
            <a:r>
              <a:rPr kumimoji="1" lang="ko-KR" altLang="en-US" dirty="0" err="1">
                <a:sym typeface="Wingdings" pitchFamily="2" charset="2"/>
              </a:rPr>
              <a:t>매핑되어</a:t>
            </a:r>
            <a:r>
              <a:rPr kumimoji="1" lang="ko-KR" altLang="en-US" dirty="0">
                <a:sym typeface="Wingdings" pitchFamily="2" charset="2"/>
              </a:rPr>
              <a:t> 있음을 확인할 수 있음</a:t>
            </a:r>
            <a:endParaRPr kumimoji="1" lang="en-US" altLang="ko-KR" dirty="0">
              <a:sym typeface="Wingdings" pitchFamily="2" charset="2"/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6947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79783C-30FA-4A46-9124-E8BDD954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ko-Kore-KR" dirty="0"/>
              <a:t>Thank you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858E42-DB0F-94C7-BFB8-D69CD70E2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348169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2549</TotalTime>
  <Words>730</Words>
  <Application>Microsoft Office PowerPoint</Application>
  <PresentationFormat>와이드스크린</PresentationFormat>
  <Paragraphs>78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테마</vt:lpstr>
      <vt:lpstr>웹프로그래밍(I)</vt:lpstr>
      <vt:lpstr>라라벨 리소스 컨트롤러</vt:lpstr>
      <vt:lpstr>라라벨 리소스 컨트롤러</vt:lpstr>
      <vt:lpstr>라라벨 리소스 컨트롤러</vt:lpstr>
      <vt:lpstr>라라벨 리소스 컨트롤러</vt:lpstr>
      <vt:lpstr>라라벨 리소스 컨트롤러</vt:lpstr>
      <vt:lpstr>라라벨 리소스 컨트롤러</vt:lpstr>
      <vt:lpstr>라라벨 리소스 컨트롤러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웹프로그래밍(I)</dc:title>
  <dc:creator>박성철</dc:creator>
  <cp:lastModifiedBy>재일 이</cp:lastModifiedBy>
  <cp:revision>5</cp:revision>
  <dcterms:created xsi:type="dcterms:W3CDTF">2023-09-07T09:46:12Z</dcterms:created>
  <dcterms:modified xsi:type="dcterms:W3CDTF">2023-09-14T07:36:39Z</dcterms:modified>
</cp:coreProperties>
</file>