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8" r:id="rId5"/>
    <p:sldId id="264" r:id="rId6"/>
    <p:sldId id="265" r:id="rId7"/>
    <p:sldId id="266" r:id="rId8"/>
    <p:sldId id="267" r:id="rId9"/>
    <p:sldId id="263" r:id="rId10"/>
    <p:sldId id="260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>
        <p:scale>
          <a:sx n="100" d="100"/>
          <a:sy n="100" d="100"/>
        </p:scale>
        <p:origin x="12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3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1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9D90-255E-48A3-96D3-5CF9CEBCBB0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9157-7A5F-43E0-90D6-8A365261E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P12_Inclass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15481075 </a:t>
            </a:r>
            <a:r>
              <a:rPr lang="ko-KR" altLang="en-US" dirty="0" smtClean="0"/>
              <a:t>이재근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61597"/>
            <a:ext cx="11677650" cy="673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9" y="3267075"/>
            <a:ext cx="2943225" cy="222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4974" y="3981390"/>
            <a:ext cx="27813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Logic Analyzer </a:t>
            </a:r>
            <a:r>
              <a:rPr lang="en-US" altLang="ko-KR" sz="2000" dirty="0" smtClean="0"/>
              <a:t>Setting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158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3125" y="273503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dirty="0" smtClean="0"/>
              <a:t>이번 프로그램과 프로젝트의 병행을 통해 코드의 </a:t>
            </a:r>
            <a:r>
              <a:rPr lang="ko-KR" altLang="en-US" sz="1100" dirty="0"/>
              <a:t>재사용과 </a:t>
            </a:r>
            <a:r>
              <a:rPr lang="ko-KR" altLang="en-US" sz="1100" dirty="0" err="1"/>
              <a:t>가독성에</a:t>
            </a:r>
            <a:r>
              <a:rPr lang="ko-KR" altLang="en-US" sz="1100" dirty="0"/>
              <a:t> 대한 부분을 다시 한 번 더 중요하게 생각하는 계기가 되었고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그로 인한 </a:t>
            </a:r>
            <a:r>
              <a:rPr lang="ko-KR" altLang="en-US" sz="1100" dirty="0"/>
              <a:t>문제는 짧은 시간 동안 진행되는 프로젝트로 인하여 </a:t>
            </a:r>
            <a:r>
              <a:rPr lang="ko-KR" altLang="en-US" sz="1100" dirty="0" err="1"/>
              <a:t>가독성과</a:t>
            </a:r>
            <a:r>
              <a:rPr lang="ko-KR" altLang="en-US" sz="1100" dirty="0"/>
              <a:t> 코드의 재사용은 실력부족으로 많이 뒷전으로 미루어지게 되었고 후에 이 프로젝트를 수정하게 되거나 추가사항이 생겼을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시에 </a:t>
            </a:r>
            <a:r>
              <a:rPr lang="ko-KR" altLang="en-US" sz="1100" dirty="0"/>
              <a:t>과연 얼마나 </a:t>
            </a:r>
            <a:r>
              <a:rPr lang="ko-KR" altLang="en-US" sz="1100" dirty="0" err="1" smtClean="0"/>
              <a:t>코드을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이해할 수 있었을까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라는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의문이 들었던 수업이었던 것 같습니다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951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2033" y="3048168"/>
            <a:ext cx="5165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+mj-lt"/>
              </a:rPr>
              <a:t>Master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write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command</a:t>
            </a:r>
            <a:r>
              <a:rPr lang="ko-KR" altLang="en-US" sz="1200" dirty="0" smtClean="0">
                <a:latin typeface="+mj-lt"/>
              </a:rPr>
              <a:t> = 0x5678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MOSI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ACK </a:t>
            </a:r>
            <a:r>
              <a:rPr lang="ko-KR" altLang="en-US" sz="1200" dirty="0" err="1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 = 0xE5D5, 2bytes ACK </a:t>
            </a:r>
            <a:r>
              <a:rPr lang="ko-KR" altLang="en-US" sz="1200" dirty="0" err="1" smtClean="0">
                <a:latin typeface="+mj-lt"/>
              </a:rPr>
              <a:t>from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Slave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Miso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Master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send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out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data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 = 0x0A, 0B, 0C, 0D </a:t>
            </a:r>
            <a:r>
              <a:rPr lang="ko-KR" altLang="en-US" sz="1200" dirty="0" err="1" smtClean="0">
                <a:latin typeface="+mj-lt"/>
              </a:rPr>
              <a:t>to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Slave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on</a:t>
            </a:r>
            <a:r>
              <a:rPr lang="ko-KR" altLang="en-US" sz="1200" dirty="0" smtClean="0">
                <a:latin typeface="+mj-lt"/>
              </a:rPr>
              <a:t> MOSI </a:t>
            </a:r>
            <a:r>
              <a:rPr lang="ko-KR" altLang="en-US" sz="1200" dirty="0" err="1" smtClean="0">
                <a:latin typeface="+mj-lt"/>
              </a:rPr>
              <a:t>line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029324" y="1914525"/>
            <a:ext cx="409575" cy="30480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2033" y="51839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일치하지 않을 경우 </a:t>
            </a:r>
            <a:r>
              <a:rPr lang="ko-KR" altLang="en-US" sz="1200" dirty="0" err="1" smtClean="0"/>
              <a:t>에러발생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776663" y="5334000"/>
            <a:ext cx="2662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1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29096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/>
              <a:t>Master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read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command</a:t>
            </a:r>
            <a:r>
              <a:rPr lang="ko-KR" altLang="en-US" sz="1200" dirty="0" smtClean="0"/>
              <a:t> = 0x1234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MOSI </a:t>
            </a:r>
            <a:r>
              <a:rPr lang="ko-KR" altLang="en-US" sz="1200" dirty="0" err="1" smtClean="0"/>
              <a:t>line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ACK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= 0xE5D5, 2bytes ACK </a:t>
            </a:r>
            <a:r>
              <a:rPr lang="ko-KR" altLang="en-US" sz="1200" dirty="0" err="1" smtClean="0"/>
              <a:t>from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Slave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Miso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line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Slave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send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out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data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=0x55, 0xAA, 0x55, 0xAA </a:t>
            </a:r>
            <a:r>
              <a:rPr lang="ko-KR" altLang="en-US" sz="1200" dirty="0" err="1" smtClean="0"/>
              <a:t>to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Master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MOSI </a:t>
            </a:r>
            <a:r>
              <a:rPr lang="ko-KR" altLang="en-US" sz="1200" dirty="0" err="1" smtClean="0"/>
              <a:t>line</a:t>
            </a:r>
            <a:r>
              <a:rPr lang="ko-KR" altLang="en-US" sz="1200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01008" y="44600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일치하지 않을 경우 </a:t>
            </a:r>
            <a:r>
              <a:rPr lang="ko-KR" altLang="en-US" sz="1200" dirty="0" err="1" smtClean="0"/>
              <a:t>에러발생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195638" y="4610100"/>
            <a:ext cx="2662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404260392" descr="EMB00002c48337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942" r="25000" b="1937"/>
          <a:stretch/>
        </p:blipFill>
        <p:spPr bwMode="auto">
          <a:xfrm>
            <a:off x="450978" y="2712078"/>
            <a:ext cx="2801594" cy="18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_x404966696" descr="EMB00002c48338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720" r="25000" b="2378"/>
          <a:stretch/>
        </p:blipFill>
        <p:spPr bwMode="auto">
          <a:xfrm>
            <a:off x="3333438" y="2712078"/>
            <a:ext cx="2801594" cy="18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404966336" descr="EMB00002c48338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8159" r="25000" b="2158"/>
          <a:stretch/>
        </p:blipFill>
        <p:spPr bwMode="auto">
          <a:xfrm>
            <a:off x="6215898" y="2718748"/>
            <a:ext cx="2801594" cy="180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404965976" descr="EMB00002c48338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8" t="67720" r="24881" b="1938"/>
          <a:stretch/>
        </p:blipFill>
        <p:spPr bwMode="auto">
          <a:xfrm>
            <a:off x="9098358" y="2678726"/>
            <a:ext cx="2788252" cy="1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0978" y="1419393"/>
            <a:ext cx="2552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</a:rPr>
              <a:t>TX , RX buffer value </a:t>
            </a:r>
            <a:r>
              <a:rPr lang="ko-KR" altLang="en-US" sz="1400" dirty="0" smtClean="0">
                <a:latin typeface="+mj-lt"/>
              </a:rPr>
              <a:t>값 변경</a:t>
            </a:r>
            <a:endParaRPr lang="ko-KR" altLang="en-US" sz="1400" dirty="0" smtClean="0">
              <a:latin typeface="+mj-lt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0978" y="2333624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353420" y="2333625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55862" y="2333624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098358" y="2333624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4260392" descr="EMB00002c4833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6096000" y="4019550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6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404966696" descr="EMB00002c483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6096000" y="4019550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404966336" descr="EMB00002c483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096000" y="4019550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404965976" descr="EMB00002c483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096000" y="4019550"/>
            <a:ext cx="276225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4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6001" y="-180975"/>
            <a:ext cx="5138148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8481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0198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395538" y="4343400"/>
            <a:ext cx="145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962900" y="4343400"/>
            <a:ext cx="2152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34679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196512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3179" y="882134"/>
            <a:ext cx="1851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/>
              <a:t>Mirroring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1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152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P12_Inclass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 프로그램과 프로젝트의 병행을 통해 코드의 재사용과 가독성에 대한 부분을 다시 한 번 더 중요하게 생각하는 계기가 되었고, 그로 인한 문제는 짧은 시간 동안 진행되는 프로젝트로 인하여 가독성과 코드의 재사용은 실력부족으로 많이 뒷전으로 미루어지게 되었고 후에 이 프로젝트를 수정하게 되거나 추가사항이 생겼을  시에 과연 얼마나 코드을 이해할 수 있었을까? 라는 의문이 들었던 수업이었던 것 같습니다.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2019-05-22T09:51:12Z</dcterms:created>
  <dcterms:modified xsi:type="dcterms:W3CDTF">2019-05-29T08:45:17Z</dcterms:modified>
</cp:coreProperties>
</file>