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9" r:id="rId4"/>
    <p:sldId id="268" r:id="rId5"/>
    <p:sldId id="266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2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7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1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3645-DE45-434F-A76B-0390A208F68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9FA6-51C2-42D2-B0B2-67DC615EE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P10_Inclass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15481075 </a:t>
            </a:r>
            <a:r>
              <a:rPr lang="ko-KR" altLang="en-US" dirty="0" smtClean="0"/>
              <a:t>이재근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2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8600" y="499110"/>
            <a:ext cx="4983480" cy="5398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9750" y="4329199"/>
            <a:ext cx="5417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Clear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Interrupt= Pending register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smtClean="0"/>
              <a:t>FALLING_EDGE</a:t>
            </a:r>
            <a:r>
              <a:rPr lang="ko-KR" altLang="en-US" sz="1200" dirty="0" smtClean="0"/>
              <a:t> 트리거링하면 </a:t>
            </a:r>
            <a:r>
              <a:rPr lang="en-US" altLang="ko-KR" sz="1200" dirty="0" smtClean="0"/>
              <a:t>Pending Clear</a:t>
            </a:r>
            <a:r>
              <a:rPr lang="ko-KR" altLang="en-US" sz="1200" dirty="0" smtClean="0"/>
              <a:t> 자동적으로 수행함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Interrupt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Sensing </a:t>
            </a:r>
            <a:r>
              <a:rPr lang="ko-KR" altLang="en-US" sz="1200" dirty="0" smtClean="0"/>
              <a:t>이후 바로 </a:t>
            </a:r>
            <a:r>
              <a:rPr lang="en-US" altLang="ko-KR" sz="1200" dirty="0" smtClean="0"/>
              <a:t>Pending Clear -&gt;</a:t>
            </a:r>
            <a:r>
              <a:rPr lang="ko-KR" altLang="en-US" sz="1200" dirty="0" smtClean="0"/>
              <a:t> 계속 인터럽트가 실행되는 것 방지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19750" y="15212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EDGE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트리거링</a:t>
            </a:r>
            <a:endParaRPr lang="en-US" altLang="ko-KR" sz="1400" dirty="0" smtClean="0"/>
          </a:p>
          <a:p>
            <a:r>
              <a:rPr lang="en-US" altLang="ko-KR" sz="1400" dirty="0" smtClean="0"/>
              <a:t>RISING, FALLING EDGE </a:t>
            </a:r>
            <a:r>
              <a:rPr lang="ko-KR" altLang="en-US" sz="1400" dirty="0" smtClean="0"/>
              <a:t>상관없이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센싱</a:t>
            </a:r>
            <a:r>
              <a:rPr lang="ko-KR" altLang="en-US" sz="1400" dirty="0" smtClean="0"/>
              <a:t> 레지스터를 설정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909310" y="3252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IQR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Number</a:t>
            </a:r>
            <a:r>
              <a:rPr lang="ko-KR" altLang="en-US" sz="1200" dirty="0" smtClean="0"/>
              <a:t>에 대해 인터럽트 </a:t>
            </a:r>
            <a:endParaRPr lang="en-US" altLang="ko-KR" sz="1200" dirty="0" smtClean="0"/>
          </a:p>
          <a:p>
            <a:r>
              <a:rPr lang="ko-KR" altLang="en-US" sz="1200" dirty="0" smtClean="0"/>
              <a:t> 마스크 레지스터를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  <a:p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마스크설정</a:t>
            </a:r>
            <a:r>
              <a:rPr lang="ko-KR" altLang="en-US" sz="1200" dirty="0" smtClean="0"/>
              <a:t> 안함</a:t>
            </a:r>
            <a:endParaRPr lang="en-US" altLang="ko-KR" sz="1200" dirty="0" smtClean="0"/>
          </a:p>
        </p:txBody>
      </p:sp>
      <p:sp>
        <p:nvSpPr>
          <p:cNvPr id="10" name="왼쪽 화살표 설명선 9"/>
          <p:cNvSpPr/>
          <p:nvPr/>
        </p:nvSpPr>
        <p:spPr>
          <a:xfrm>
            <a:off x="4251960" y="1467624"/>
            <a:ext cx="4343400" cy="8458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9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설명선 10"/>
          <p:cNvSpPr/>
          <p:nvPr/>
        </p:nvSpPr>
        <p:spPr>
          <a:xfrm>
            <a:off x="4511040" y="3152328"/>
            <a:ext cx="4343400" cy="8458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9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설명선 11"/>
          <p:cNvSpPr/>
          <p:nvPr/>
        </p:nvSpPr>
        <p:spPr>
          <a:xfrm>
            <a:off x="3924300" y="4067754"/>
            <a:ext cx="7113270" cy="1538555"/>
          </a:xfrm>
          <a:prstGeom prst="leftArrowCallout">
            <a:avLst>
              <a:gd name="adj1" fmla="val 12123"/>
              <a:gd name="adj2" fmla="val 13609"/>
              <a:gd name="adj3" fmla="val 25000"/>
              <a:gd name="adj4" fmla="val 78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7" y="2229802"/>
            <a:ext cx="5686425" cy="1971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19390" y="2938640"/>
            <a:ext cx="36207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GPIOB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15075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1493520"/>
            <a:ext cx="50292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160" y="614918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구조체 변수로 설정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9183"/>
          <a:stretch/>
        </p:blipFill>
        <p:spPr>
          <a:xfrm>
            <a:off x="5194935" y="984250"/>
            <a:ext cx="5699760" cy="233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35" y="4072255"/>
            <a:ext cx="6248400" cy="1714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0080" y="1968182"/>
            <a:ext cx="1066800" cy="1524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0"/>
            <a:endCxn id="5" idx="1"/>
          </p:cNvCxnSpPr>
          <p:nvPr/>
        </p:nvCxnSpPr>
        <p:spPr>
          <a:xfrm rot="5400000" flipH="1" flipV="1">
            <a:off x="2793827" y="-836151"/>
            <a:ext cx="1183987" cy="44246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40080" y="2275840"/>
            <a:ext cx="2235200" cy="167004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1706880" y="2442844"/>
            <a:ext cx="3488055" cy="1712596"/>
          </a:xfrm>
          <a:prstGeom prst="bentConnector3">
            <a:avLst>
              <a:gd name="adj1" fmla="val 86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490537"/>
            <a:ext cx="4194013" cy="55978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11052" y="2372445"/>
            <a:ext cx="28905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Analayze</a:t>
            </a:r>
            <a:r>
              <a:rPr lang="ko-KR" altLang="en-US" dirty="0"/>
              <a:t>를 통해 </a:t>
            </a:r>
            <a:r>
              <a:rPr lang="ko-KR" altLang="en-US" dirty="0" err="1"/>
              <a:t>파향분석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1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532329"/>
            <a:ext cx="10098405" cy="5718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3299460"/>
            <a:ext cx="291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</a:t>
            </a:r>
          </a:p>
          <a:p>
            <a:r>
              <a:rPr lang="en-US" altLang="ko-KR" dirty="0" smtClean="0"/>
              <a:t>200M / 20MHz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66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P10_Inclass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[학부생]이재근</cp:lastModifiedBy>
  <cp:revision>12</cp:revision>
  <dcterms:created xsi:type="dcterms:W3CDTF">2019-05-15T08:21:36Z</dcterms:created>
  <dcterms:modified xsi:type="dcterms:W3CDTF">2020-06-25T08:03:18Z</dcterms:modified>
</cp:coreProperties>
</file>