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0" r:id="rId6"/>
    <p:sldId id="259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6" autoAdjust="0"/>
    <p:restoredTop sz="94660"/>
  </p:normalViewPr>
  <p:slideViewPr>
    <p:cSldViewPr snapToGrid="0">
      <p:cViewPr>
        <p:scale>
          <a:sx n="100" d="100"/>
          <a:sy n="100" d="100"/>
        </p:scale>
        <p:origin x="7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9D90-255E-48A3-96D3-5CF9CEBCBB06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9157-7A5F-43E0-90D6-8A365261E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47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9D90-255E-48A3-96D3-5CF9CEBCBB06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9157-7A5F-43E0-90D6-8A365261E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6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9D90-255E-48A3-96D3-5CF9CEBCBB06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9157-7A5F-43E0-90D6-8A365261E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9D90-255E-48A3-96D3-5CF9CEBCBB06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9157-7A5F-43E0-90D6-8A365261E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3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9D90-255E-48A3-96D3-5CF9CEBCBB06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9157-7A5F-43E0-90D6-8A365261E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59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9D90-255E-48A3-96D3-5CF9CEBCBB06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9157-7A5F-43E0-90D6-8A365261E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88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9D90-255E-48A3-96D3-5CF9CEBCBB06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9157-7A5F-43E0-90D6-8A365261E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3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9D90-255E-48A3-96D3-5CF9CEBCBB06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9157-7A5F-43E0-90D6-8A365261E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71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9D90-255E-48A3-96D3-5CF9CEBCBB06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9157-7A5F-43E0-90D6-8A365261E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00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9D90-255E-48A3-96D3-5CF9CEBCBB06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9157-7A5F-43E0-90D6-8A365261E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9D90-255E-48A3-96D3-5CF9CEBCBB06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9157-7A5F-43E0-90D6-8A365261E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16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09D90-255E-48A3-96D3-5CF9CEBCBB06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9157-7A5F-43E0-90D6-8A365261E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41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P11_Inclass </a:t>
            </a:r>
            <a:r>
              <a:rPr lang="en-US" altLang="ko-KR" dirty="0" smtClean="0"/>
              <a:t>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15481075 </a:t>
            </a:r>
            <a:r>
              <a:rPr lang="ko-KR" altLang="en-US" dirty="0" smtClean="0"/>
              <a:t>이재근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86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12192000" cy="6604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582033" y="3048168"/>
            <a:ext cx="51651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latin typeface="+mj-lt"/>
              </a:rPr>
              <a:t>Master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write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command</a:t>
            </a:r>
            <a:r>
              <a:rPr lang="ko-KR" altLang="en-US" sz="1200" dirty="0" smtClean="0">
                <a:latin typeface="+mj-lt"/>
              </a:rPr>
              <a:t> = 0x5678 </a:t>
            </a:r>
            <a:r>
              <a:rPr lang="ko-KR" altLang="en-US" sz="1200" dirty="0" err="1" smtClean="0">
                <a:latin typeface="+mj-lt"/>
              </a:rPr>
              <a:t>on</a:t>
            </a:r>
            <a:r>
              <a:rPr lang="ko-KR" altLang="en-US" sz="1200" dirty="0" smtClean="0">
                <a:latin typeface="+mj-lt"/>
              </a:rPr>
              <a:t> MOSI </a:t>
            </a:r>
            <a:r>
              <a:rPr lang="ko-KR" altLang="en-US" sz="1200" dirty="0" err="1" smtClean="0">
                <a:latin typeface="+mj-lt"/>
              </a:rPr>
              <a:t>line</a:t>
            </a:r>
            <a:endParaRPr lang="en-US" altLang="ko-KR" sz="1200" dirty="0" smtClean="0">
              <a:latin typeface="+mj-lt"/>
            </a:endParaRPr>
          </a:p>
          <a:p>
            <a:endParaRPr lang="ko-KR" altLang="en-US" sz="1200" dirty="0" smtClean="0">
              <a:latin typeface="+mj-lt"/>
            </a:endParaRPr>
          </a:p>
          <a:p>
            <a:r>
              <a:rPr lang="ko-KR" altLang="en-US" sz="1200" dirty="0" smtClean="0">
                <a:latin typeface="+mj-lt"/>
              </a:rPr>
              <a:t>ACK </a:t>
            </a:r>
            <a:r>
              <a:rPr lang="ko-KR" altLang="en-US" sz="1200" dirty="0" err="1" smtClean="0">
                <a:latin typeface="+mj-lt"/>
              </a:rPr>
              <a:t>code</a:t>
            </a:r>
            <a:r>
              <a:rPr lang="ko-KR" altLang="en-US" sz="1200" dirty="0" smtClean="0">
                <a:latin typeface="+mj-lt"/>
              </a:rPr>
              <a:t> = 0xE5D5, 2bytes ACK </a:t>
            </a:r>
            <a:r>
              <a:rPr lang="ko-KR" altLang="en-US" sz="1200" dirty="0" err="1" smtClean="0">
                <a:latin typeface="+mj-lt"/>
              </a:rPr>
              <a:t>from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Slave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on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Miso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line</a:t>
            </a:r>
            <a:endParaRPr lang="en-US" altLang="ko-KR" sz="1200" dirty="0" smtClean="0">
              <a:latin typeface="+mj-lt"/>
            </a:endParaRPr>
          </a:p>
          <a:p>
            <a:endParaRPr lang="ko-KR" altLang="en-US" sz="1200" dirty="0" smtClean="0">
              <a:latin typeface="+mj-lt"/>
            </a:endParaRPr>
          </a:p>
          <a:p>
            <a:r>
              <a:rPr lang="ko-KR" altLang="en-US" sz="1200" dirty="0" err="1" smtClean="0">
                <a:latin typeface="+mj-lt"/>
              </a:rPr>
              <a:t>Master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send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out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data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code</a:t>
            </a:r>
            <a:r>
              <a:rPr lang="ko-KR" altLang="en-US" sz="1200" dirty="0" smtClean="0">
                <a:latin typeface="+mj-lt"/>
              </a:rPr>
              <a:t> = 0x0A, 0B, 0C, 0D </a:t>
            </a:r>
            <a:r>
              <a:rPr lang="ko-KR" altLang="en-US" sz="1200" dirty="0" err="1" smtClean="0">
                <a:latin typeface="+mj-lt"/>
              </a:rPr>
              <a:t>to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Slave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on</a:t>
            </a:r>
            <a:r>
              <a:rPr lang="ko-KR" altLang="en-US" sz="1200" dirty="0" smtClean="0">
                <a:latin typeface="+mj-lt"/>
              </a:rPr>
              <a:t> MOSI </a:t>
            </a:r>
            <a:r>
              <a:rPr lang="ko-KR" altLang="en-US" sz="1200" dirty="0" err="1" smtClean="0">
                <a:latin typeface="+mj-lt"/>
              </a:rPr>
              <a:t>line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6" name="오른쪽 대괄호 5"/>
          <p:cNvSpPr/>
          <p:nvPr/>
        </p:nvSpPr>
        <p:spPr>
          <a:xfrm>
            <a:off x="6029324" y="1914525"/>
            <a:ext cx="409575" cy="3048000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82033" y="518391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/>
              <a:t>일치하지 않을 경우 </a:t>
            </a:r>
            <a:r>
              <a:rPr lang="ko-KR" altLang="en-US" sz="1200" dirty="0" err="1" smtClean="0"/>
              <a:t>에러발생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776663" y="5334000"/>
            <a:ext cx="26622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11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12192000" cy="6604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96000" y="290966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err="1" smtClean="0"/>
              <a:t>Master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read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command</a:t>
            </a:r>
            <a:r>
              <a:rPr lang="ko-KR" altLang="en-US" sz="1200" dirty="0" smtClean="0"/>
              <a:t> = 0x1234 </a:t>
            </a:r>
            <a:r>
              <a:rPr lang="ko-KR" altLang="en-US" sz="1200" dirty="0" err="1" smtClean="0"/>
              <a:t>on</a:t>
            </a:r>
            <a:r>
              <a:rPr lang="ko-KR" altLang="en-US" sz="1200" dirty="0" smtClean="0"/>
              <a:t> MOSI </a:t>
            </a:r>
            <a:r>
              <a:rPr lang="ko-KR" altLang="en-US" sz="1200" dirty="0" err="1" smtClean="0"/>
              <a:t>line</a:t>
            </a:r>
            <a:endParaRPr lang="en-US" altLang="ko-KR" sz="1200" dirty="0" smtClean="0"/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ACK </a:t>
            </a:r>
            <a:r>
              <a:rPr lang="ko-KR" altLang="en-US" sz="1200" dirty="0" err="1" smtClean="0"/>
              <a:t>code</a:t>
            </a:r>
            <a:r>
              <a:rPr lang="ko-KR" altLang="en-US" sz="1200" dirty="0" smtClean="0"/>
              <a:t> = 0xE5D5, 2bytes ACK </a:t>
            </a:r>
            <a:r>
              <a:rPr lang="ko-KR" altLang="en-US" sz="1200" dirty="0" err="1" smtClean="0"/>
              <a:t>from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Slave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on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Miso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line</a:t>
            </a:r>
            <a:endParaRPr lang="en-US" altLang="ko-KR" sz="1200" dirty="0" smtClean="0"/>
          </a:p>
          <a:p>
            <a:endParaRPr lang="ko-KR" altLang="en-US" sz="1200" dirty="0" smtClean="0"/>
          </a:p>
          <a:p>
            <a:r>
              <a:rPr lang="ko-KR" altLang="en-US" sz="1200" dirty="0" err="1" smtClean="0"/>
              <a:t>Slave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send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out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data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code</a:t>
            </a:r>
            <a:r>
              <a:rPr lang="ko-KR" altLang="en-US" sz="1200" dirty="0" smtClean="0"/>
              <a:t> =0x55, 0xAA, 0x55, 0xAA </a:t>
            </a:r>
            <a:r>
              <a:rPr lang="ko-KR" altLang="en-US" sz="1200" dirty="0" err="1" smtClean="0"/>
              <a:t>to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Master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on</a:t>
            </a:r>
            <a:r>
              <a:rPr lang="ko-KR" altLang="en-US" sz="1200" dirty="0" smtClean="0"/>
              <a:t> MOSI </a:t>
            </a:r>
            <a:r>
              <a:rPr lang="ko-KR" altLang="en-US" sz="1200" dirty="0" err="1" smtClean="0"/>
              <a:t>line</a:t>
            </a:r>
            <a:r>
              <a:rPr lang="ko-KR" altLang="en-US" sz="1200" dirty="0" smtClean="0"/>
              <a:t> </a:t>
            </a:r>
            <a:endParaRPr lang="ko-KR" altLang="en-US" sz="12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001008" y="446001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/>
              <a:t>일치하지 않을 경우 </a:t>
            </a:r>
            <a:r>
              <a:rPr lang="ko-KR" altLang="en-US" sz="1200" dirty="0" err="1" smtClean="0"/>
              <a:t>에러발생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3195638" y="4610100"/>
            <a:ext cx="26622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53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46001" y="-180975"/>
            <a:ext cx="5138148" cy="6858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848100" y="3371850"/>
            <a:ext cx="1943100" cy="19431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019800" y="3371850"/>
            <a:ext cx="1943100" cy="19431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5" idx="2"/>
          </p:cNvCxnSpPr>
          <p:nvPr/>
        </p:nvCxnSpPr>
        <p:spPr>
          <a:xfrm flipH="1">
            <a:off x="2395538" y="4343400"/>
            <a:ext cx="14525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7962900" y="4343400"/>
            <a:ext cx="21526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234679" y="4158734"/>
            <a:ext cx="1160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196512" y="4158734"/>
            <a:ext cx="1160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3179" y="882134"/>
            <a:ext cx="1851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 smtClean="0"/>
              <a:t>Mirroring</a:t>
            </a:r>
            <a:endParaRPr lang="ko-KR" altLang="en-US" sz="2800" dirty="0"/>
          </a:p>
        </p:txBody>
      </p:sp>
      <p:sp>
        <p:nvSpPr>
          <p:cNvPr id="14" name="직사각형 13"/>
          <p:cNvSpPr/>
          <p:nvPr/>
        </p:nvSpPr>
        <p:spPr>
          <a:xfrm>
            <a:off x="378619" y="1972926"/>
            <a:ext cx="2135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Toggle – </a:t>
            </a:r>
            <a:r>
              <a:rPr lang="ko-KR" altLang="en-US" sz="1600" dirty="0" smtClean="0"/>
              <a:t>동영상 첨부</a:t>
            </a:r>
            <a:endParaRPr lang="ko-KR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18415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2152650"/>
            <a:ext cx="2943225" cy="22288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05475" y="312857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 smtClean="0"/>
              <a:t>Logic Analyzer Setting</a:t>
            </a:r>
          </a:p>
          <a:p>
            <a:endParaRPr lang="en-US" altLang="ko-KR" sz="2000" dirty="0"/>
          </a:p>
          <a:p>
            <a:r>
              <a:rPr lang="ko-KR" altLang="en-US" sz="1600" dirty="0" err="1" smtClean="0"/>
              <a:t>캡쳐내용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동영상 첨부</a:t>
            </a:r>
            <a:endParaRPr lang="ko-KR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1581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3125" y="2735036"/>
            <a:ext cx="10515600" cy="1325563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 smtClean="0"/>
              <a:t>조금만 더 생각하면 빨리 이해하고 해결할 수 있는 </a:t>
            </a:r>
            <a:r>
              <a:rPr lang="en-US" altLang="ko-KR" sz="2000" dirty="0" smtClean="0"/>
              <a:t>In-class </a:t>
            </a:r>
            <a:r>
              <a:rPr lang="ko-KR" altLang="en-US" sz="2000" dirty="0" smtClean="0"/>
              <a:t>과제 였는데 코드 이해가 잘 </a:t>
            </a:r>
            <a:r>
              <a:rPr lang="ko-KR" altLang="en-US" sz="2000" dirty="0" err="1" smtClean="0"/>
              <a:t>안되서</a:t>
            </a:r>
            <a:r>
              <a:rPr lang="ko-KR" altLang="en-US" sz="2000" dirty="0" smtClean="0"/>
              <a:t> 많이 허둥지둥 했던 것 같습니다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퀴즈에 연연하지 말고 더 많은 것들을 살펴보고 이해할 수 있도록 노력하겠습니다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1408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33775" y="3157150"/>
            <a:ext cx="6438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Logic Analyzer , LED Toggle  - </a:t>
            </a:r>
            <a:r>
              <a:rPr lang="ko-KR" altLang="en-US" sz="1600" dirty="0" smtClean="0"/>
              <a:t>동영상 첨부</a:t>
            </a:r>
            <a:endParaRPr lang="ko-KR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22049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143</Words>
  <Application>Microsoft Office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P11_Inclass Project</vt:lpstr>
      <vt:lpstr>PowerPoint 프레젠테이션</vt:lpstr>
      <vt:lpstr>PowerPoint 프레젠테이션</vt:lpstr>
      <vt:lpstr>PowerPoint 프레젠테이션</vt:lpstr>
      <vt:lpstr>PowerPoint 프레젠테이션</vt:lpstr>
      <vt:lpstr>조금만 더 생각하면 빨리 이해하고 해결할 수 있는 In-class 과제 였는데 코드 이해가 잘 안되서 많이 허둥지둥 했던 것 같습니다. 퀴즈에 연연하지 말고 더 많은 것들을 살펴보고 이해할 수 있도록 노력하겠습니다.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2019-05-22T09:51:12Z</dcterms:created>
  <dcterms:modified xsi:type="dcterms:W3CDTF">2019-05-22T10:28:34Z</dcterms:modified>
</cp:coreProperties>
</file>