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0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5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8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9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8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1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7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096B-C80C-4E6C-859E-2AC0DF2606F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2212-C33C-4E10-8CB0-407FACFC9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P09_Inclass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15481075 </a:t>
            </a:r>
            <a:r>
              <a:rPr lang="ko-KR" altLang="en-US" dirty="0" smtClean="0"/>
              <a:t>이재근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40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0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1561782"/>
            <a:ext cx="6153150" cy="2962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800" y="2143760"/>
            <a:ext cx="3220720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GPIOA CLK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Enable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mode</a:t>
            </a:r>
            <a:r>
              <a:rPr lang="ko-KR" altLang="en-US" sz="1600" dirty="0" smtClean="0"/>
              <a:t> 변경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Interrupt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toggle</a:t>
            </a:r>
            <a:r>
              <a:rPr lang="ko-KR" altLang="en-US" sz="1600" dirty="0" smtClean="0"/>
              <a:t>하는 코드</a:t>
            </a:r>
            <a:endParaRPr lang="ko-KR" altLang="en-US" sz="1600" dirty="0"/>
          </a:p>
        </p:txBody>
      </p:sp>
      <p:sp>
        <p:nvSpPr>
          <p:cNvPr id="6" name="오른쪽 대괄호 5"/>
          <p:cNvSpPr/>
          <p:nvPr/>
        </p:nvSpPr>
        <p:spPr>
          <a:xfrm>
            <a:off x="6825615" y="1561782"/>
            <a:ext cx="428625" cy="2807018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3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1493520"/>
            <a:ext cx="50292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160" y="614918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구조체 변수로 설정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9183"/>
          <a:stretch/>
        </p:blipFill>
        <p:spPr>
          <a:xfrm>
            <a:off x="5194935" y="984250"/>
            <a:ext cx="5699760" cy="2333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35" y="4072255"/>
            <a:ext cx="6248400" cy="1714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40080" y="1968182"/>
            <a:ext cx="1066800" cy="1524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0"/>
            <a:endCxn id="5" idx="1"/>
          </p:cNvCxnSpPr>
          <p:nvPr/>
        </p:nvCxnSpPr>
        <p:spPr>
          <a:xfrm rot="5400000" flipH="1" flipV="1">
            <a:off x="2793827" y="-836151"/>
            <a:ext cx="1183987" cy="44246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40080" y="2275840"/>
            <a:ext cx="2235200" cy="167004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1706880" y="2442844"/>
            <a:ext cx="3488055" cy="1712596"/>
          </a:xfrm>
          <a:prstGeom prst="bentConnector3">
            <a:avLst>
              <a:gd name="adj1" fmla="val 869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47" y="928132"/>
            <a:ext cx="3749040" cy="4998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2560" y="2524760"/>
            <a:ext cx="32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Orange / Blue LED toggle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39567" y="2287786"/>
            <a:ext cx="965200" cy="843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6"/>
          </p:cNvCxnSpPr>
          <p:nvPr/>
        </p:nvCxnSpPr>
        <p:spPr>
          <a:xfrm>
            <a:off x="3904767" y="2709426"/>
            <a:ext cx="2496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07" y="710499"/>
            <a:ext cx="4258764" cy="5684267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616141" y="2518237"/>
            <a:ext cx="3205223" cy="182227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dirty="0" err="1" smtClean="0"/>
              <a:t>Analayze</a:t>
            </a:r>
            <a:r>
              <a:rPr lang="ko-KR" altLang="en-US" sz="2000" dirty="0" smtClean="0"/>
              <a:t>를 통해 </a:t>
            </a:r>
            <a:r>
              <a:rPr lang="ko-KR" altLang="en-US" sz="2000" dirty="0" err="1" smtClean="0"/>
              <a:t>파향분석</a:t>
            </a:r>
            <a:endParaRPr lang="en-US" altLang="ko-KR" sz="20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dirty="0" smtClean="0"/>
              <a:t>CH0 = PD13 Orange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dirty="0" smtClean="0"/>
              <a:t>CH1 = PD15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Blue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dirty="0" smtClean="0"/>
              <a:t>연결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55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" y="472440"/>
            <a:ext cx="10662285" cy="6038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0560" y="2712720"/>
            <a:ext cx="291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</a:t>
            </a:r>
          </a:p>
          <a:p>
            <a:r>
              <a:rPr lang="en-US" altLang="ko-KR" dirty="0" smtClean="0"/>
              <a:t>200M / 20MHz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4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506662"/>
            <a:ext cx="10701759" cy="2516751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sz="2000" dirty="0" smtClean="0"/>
              <a:t>구조체로 정의된 부분까지 공부했던 것은 처음이었던 것 같습니다</a:t>
            </a:r>
            <a:r>
              <a:rPr lang="en-US" altLang="ko-KR" sz="2000" dirty="0" smtClean="0"/>
              <a:t>.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2000" dirty="0" smtClean="0"/>
              <a:t>Led </a:t>
            </a:r>
            <a:r>
              <a:rPr lang="ko-KR" altLang="en-US" sz="2000" dirty="0" err="1" smtClean="0"/>
              <a:t>토글과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Analyze </a:t>
            </a:r>
            <a:r>
              <a:rPr lang="ko-KR" altLang="en-US" sz="2000" dirty="0" smtClean="0"/>
              <a:t>파형을 프로젝트에 응용할 수 있는 방법이 있는지 더 고안해보고</a:t>
            </a:r>
            <a:endParaRPr lang="en-US" altLang="ko-KR" sz="2000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2000" dirty="0" smtClean="0"/>
              <a:t>프리클래스</a:t>
            </a:r>
            <a:r>
              <a:rPr lang="ko-KR" altLang="en-US" sz="2000" dirty="0" smtClean="0"/>
              <a:t>를 더 열심히 준비하여 뒤쳐지지 않게 공부해야겠다는 것을 느낀 프로그램이었습니다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653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P09_Inclass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2019-05-01T08:37:55Z</dcterms:created>
  <dcterms:modified xsi:type="dcterms:W3CDTF">2019-05-01T12:05:59Z</dcterms:modified>
</cp:coreProperties>
</file>