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61" r:id="rId5"/>
    <p:sldId id="258" r:id="rId6"/>
    <p:sldId id="259" r:id="rId7"/>
    <p:sldId id="260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0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08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 marL="1260475" indent="-185738">
              <a:buFont typeface="Arial" pitchFamily="34" charset="0"/>
              <a:buChar char="•"/>
              <a:defRPr sz="15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20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5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9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3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0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F0BD8-CD92-492A-9E2D-89207A90B57A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ACF2-B3B3-4366-A4AC-AD8BA5C8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P13_Inclass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15481075 </a:t>
            </a:r>
            <a:r>
              <a:rPr lang="ko-KR" altLang="en-US" dirty="0" smtClean="0"/>
              <a:t>이재근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8" r="56354" b="72115"/>
          <a:stretch/>
        </p:blipFill>
        <p:spPr>
          <a:xfrm>
            <a:off x="739775" y="3390900"/>
            <a:ext cx="7943850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501" r="61875" b="64423"/>
          <a:stretch/>
        </p:blipFill>
        <p:spPr>
          <a:xfrm>
            <a:off x="590550" y="501650"/>
            <a:ext cx="6972300" cy="2286000"/>
          </a:xfrm>
          <a:prstGeom prst="rect">
            <a:avLst/>
          </a:prstGeom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7916073" y="1301154"/>
            <a:ext cx="2006600" cy="363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/>
              <a:t>Pc1 master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65129" y="5388254"/>
            <a:ext cx="1456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Pc2 slave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3598851" y="1378346"/>
            <a:ext cx="2497149" cy="209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8851" y="5514511"/>
            <a:ext cx="2497149" cy="209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>
            <a:off x="6096000" y="1482923"/>
            <a:ext cx="17670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3"/>
          </p:cNvCxnSpPr>
          <p:nvPr/>
        </p:nvCxnSpPr>
        <p:spPr>
          <a:xfrm flipV="1">
            <a:off x="6096000" y="5619087"/>
            <a:ext cx="163028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21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6001" y="-180975"/>
            <a:ext cx="5138148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848100" y="3371850"/>
            <a:ext cx="1943100" cy="194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019800" y="3371850"/>
            <a:ext cx="1943100" cy="194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 flipH="1">
            <a:off x="2395538" y="4343400"/>
            <a:ext cx="145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962900" y="4343400"/>
            <a:ext cx="2152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34679" y="4158734"/>
            <a:ext cx="1160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196512" y="4158734"/>
            <a:ext cx="1160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3179" y="882134"/>
            <a:ext cx="1851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/>
              <a:t>Mirroring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79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15885" y="1847725"/>
            <a:ext cx="173560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Start condition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5553" y="1847725"/>
            <a:ext cx="17200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Stop condition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88386" y="1352425"/>
            <a:ext cx="257300" cy="257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4"/>
          </p:cNvCxnSpPr>
          <p:nvPr/>
        </p:nvCxnSpPr>
        <p:spPr>
          <a:xfrm>
            <a:off x="2417036" y="1609725"/>
            <a:ext cx="2314" cy="23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365461" y="1352425"/>
            <a:ext cx="257300" cy="257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4"/>
          </p:cNvCxnSpPr>
          <p:nvPr/>
        </p:nvCxnSpPr>
        <p:spPr>
          <a:xfrm>
            <a:off x="9494111" y="1609725"/>
            <a:ext cx="2314" cy="23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9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256"/>
            <a:ext cx="12178602" cy="6596743"/>
          </a:xfrm>
          <a:prstGeom prst="rect">
            <a:avLst/>
          </a:prstGeom>
        </p:spPr>
      </p:pic>
      <p:sp>
        <p:nvSpPr>
          <p:cNvPr id="3" name="부제목 2"/>
          <p:cNvSpPr txBox="1">
            <a:spLocks/>
          </p:cNvSpPr>
          <p:nvPr/>
        </p:nvSpPr>
        <p:spPr>
          <a:xfrm>
            <a:off x="2078717" y="1971449"/>
            <a:ext cx="2979057" cy="3336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C1</a:t>
            </a:r>
            <a:r>
              <a:rPr lang="en-US" altLang="ko-KR" sz="1800" dirty="0" smtClean="0"/>
              <a:t> write Command</a:t>
            </a:r>
            <a:endParaRPr lang="ko-KR" altLang="en-US" sz="18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571875" y="1609725"/>
            <a:ext cx="0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40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3" name="부제목 2"/>
          <p:cNvSpPr txBox="1">
            <a:spLocks/>
          </p:cNvSpPr>
          <p:nvPr/>
        </p:nvSpPr>
        <p:spPr>
          <a:xfrm>
            <a:off x="2501900" y="2065179"/>
            <a:ext cx="2717800" cy="3325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5byte</a:t>
            </a:r>
            <a:r>
              <a:rPr lang="ko-KR" altLang="en-US" sz="1600" dirty="0" smtClean="0"/>
              <a:t> 전송</a:t>
            </a:r>
            <a:endParaRPr lang="ko-KR" altLang="en-US" sz="1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976597" y="1971449"/>
            <a:ext cx="2979057" cy="3336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C1</a:t>
            </a:r>
            <a:r>
              <a:rPr lang="en-US" altLang="ko-KR" sz="1800" dirty="0" smtClean="0"/>
              <a:t> read Command</a:t>
            </a:r>
            <a:endParaRPr lang="ko-KR" altLang="en-US" sz="18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469755" y="1609725"/>
            <a:ext cx="0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27760" y="1234440"/>
            <a:ext cx="5798820" cy="5514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3892550" y="1785937"/>
            <a:ext cx="269240" cy="27924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7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743"/>
            <a:ext cx="12205397" cy="6611257"/>
          </a:xfrm>
          <a:prstGeom prst="rect">
            <a:avLst/>
          </a:prstGeom>
        </p:spPr>
      </p:pic>
      <p:sp>
        <p:nvSpPr>
          <p:cNvPr id="3" name="부제목 2"/>
          <p:cNvSpPr txBox="1">
            <a:spLocks/>
          </p:cNvSpPr>
          <p:nvPr/>
        </p:nvSpPr>
        <p:spPr>
          <a:xfrm>
            <a:off x="6748735" y="2126842"/>
            <a:ext cx="4255647" cy="31863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dirty="0" smtClean="0"/>
              <a:t>전송 받은 </a:t>
            </a:r>
            <a:r>
              <a:rPr lang="en-US" altLang="ko-KR" sz="1400" dirty="0" smtClean="0"/>
              <a:t>5byte read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Stop condition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977149" y="1183165"/>
            <a:ext cx="4705094" cy="5514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8741939" y="1734662"/>
            <a:ext cx="269240" cy="27924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5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743"/>
            <a:ext cx="12205397" cy="66112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64" y="2725248"/>
            <a:ext cx="2436886" cy="12455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61164" y="3213817"/>
            <a:ext cx="243688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Logic Analyzer Setting</a:t>
            </a:r>
          </a:p>
        </p:txBody>
      </p:sp>
    </p:spTree>
    <p:extLst>
      <p:ext uri="{BB962C8B-B14F-4D97-AF65-F5344CB8AC3E}">
        <p14:creationId xmlns:p14="http://schemas.microsoft.com/office/powerpoint/2010/main" val="240882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73125" y="273503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dirty="0" smtClean="0"/>
              <a:t>이번 프로그램과 프로젝트의 병행을 통해 코드의 </a:t>
            </a:r>
            <a:r>
              <a:rPr lang="ko-KR" altLang="en-US" sz="1100" dirty="0"/>
              <a:t>재사용과 </a:t>
            </a:r>
            <a:r>
              <a:rPr lang="ko-KR" altLang="en-US" sz="1100" dirty="0" err="1"/>
              <a:t>가독성에</a:t>
            </a:r>
            <a:r>
              <a:rPr lang="ko-KR" altLang="en-US" sz="1100" dirty="0"/>
              <a:t> 대한 부분을 다시 한 번 더 중요하게 생각하는 계기가 되었고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그로 인한 </a:t>
            </a:r>
            <a:r>
              <a:rPr lang="ko-KR" altLang="en-US" sz="1100" dirty="0"/>
              <a:t>문제는 짧은 시간 동안 진행되는 프로젝트로 인하여 </a:t>
            </a:r>
            <a:r>
              <a:rPr lang="ko-KR" altLang="en-US" sz="1100" dirty="0" err="1"/>
              <a:t>가독성과</a:t>
            </a:r>
            <a:r>
              <a:rPr lang="ko-KR" altLang="en-US" sz="1100" dirty="0"/>
              <a:t> 코드의 재사용은 실력부족으로 많이 뒷전으로 미루어지게 되었고 후에 이 프로젝트를 수정하게 되거나 추가사항이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생겼을 시에 </a:t>
            </a:r>
            <a:r>
              <a:rPr lang="ko-KR" altLang="en-US" sz="1100" dirty="0"/>
              <a:t>과연 얼마나 </a:t>
            </a:r>
            <a:r>
              <a:rPr lang="ko-KR" altLang="en-US" sz="1100" dirty="0" err="1" smtClean="0"/>
              <a:t>코드을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이해할 수 있었을까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라는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의문이 들었던 수업이었던 것 같습니다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2911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75</Words>
  <Application>Microsoft Office PowerPoint</Application>
  <PresentationFormat>와이드스크린</PresentationFormat>
  <Paragraphs>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P13_Inclass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이번 프로그램과 프로젝트의 병행을 통해 코드의 재사용과 가독성에 대한 부분을 다시 한 번 더 중요하게 생각하는 계기가 되었고, 그로 인한 문제는 짧은 시간 동안 진행되는 프로젝트로 인하여 가독성과 코드의 재사용은 실력부족으로 많이 뒷전으로 미루어지게 되었고 후에 이 프로젝트를 수정하게 되거나 추가사항이  생겼을 시에 과연 얼마나 코드을 이해할 수 있었을까? 라는 의문이 들었던 수업이었던 것 같습니다.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2019-06-05T09:03:56Z</dcterms:created>
  <dcterms:modified xsi:type="dcterms:W3CDTF">2019-06-05T09:36:24Z</dcterms:modified>
</cp:coreProperties>
</file>