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1" r:id="rId23"/>
    <p:sldId id="26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6599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84913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7001056334.png"></Relationship><Relationship Id="rId3" Type="http://schemas.openxmlformats.org/officeDocument/2006/relationships/image" Target="../media/fImage94831132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699117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64801115724.png"></Relationship><Relationship Id="rId3" Type="http://schemas.openxmlformats.org/officeDocument/2006/relationships/image" Target="../media/fImage94831146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79883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>
                <a:latin typeface="나눔바른고딕" charset="0"/>
                <a:ea typeface="나눔바른고딕" charset="0"/>
              </a:rPr>
              <a:t>P06_Inclass Project</a:t>
            </a:r>
            <a:endParaRPr lang="ko-KR" altLang="en-US" sz="4800">
              <a:latin typeface="나눔바른고딕" charset="0"/>
              <a:ea typeface="나눔바른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7928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나눔바른고딕" charset="0"/>
                <a:ea typeface="나눔바른고딕" charset="0"/>
              </a:rPr>
              <a:t>15481075 이재근</a:t>
            </a:r>
            <a:endParaRPr lang="ko-KR" altLang="en-US" sz="2000"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tisland/AppData/Roaming/PolarisOffice/ETemp/11832_1175856/fImage87659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255" y="0"/>
            <a:ext cx="7722235" cy="6858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8105775" y="809625"/>
            <a:ext cx="3677285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나눔바른고딕" charset="0"/>
                <a:ea typeface="나눔바른고딕" charset="0"/>
              </a:rPr>
              <a:t>SVC instruction을 수행하여 두 변수에 대한 산술연산을 c프로그램으로 작성</a:t>
            </a: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나눔바른고딕" charset="0"/>
                <a:ea typeface="나눔바른고딕" charset="0"/>
              </a:rPr>
              <a:t>svc 서비스넘버 추출 -&gt; svc handler 를 통한 연산으로 결과 출력</a:t>
            </a: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바른고딕" charset="0"/>
              <a:ea typeface="나눔바른고딕" charset="0"/>
            </a:endParaRPr>
          </a:p>
          <a:p>
            <a:pPr marL="0" indent="0" algn="ju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바른고딕" charset="0"/>
              <a:ea typeface="나눔바른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848100" y="1895475"/>
            <a:ext cx="2972435" cy="64706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0x36 = addition (두 값 더하기)</a:t>
            </a:r>
            <a:endParaRPr lang="ko-KR" altLang="en-US" sz="1400">
              <a:solidFill>
                <a:srgbClr val="000000"/>
              </a:solidFill>
              <a:latin typeface="나눔스퀘어" charset="0"/>
              <a:ea typeface="나눔스퀘어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0x37 = multiplication (두 값 곱하기)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6200000" flipV="1">
            <a:off x="4676775" y="1238250"/>
            <a:ext cx="410210" cy="905510"/>
          </a:xfrm>
          <a:prstGeom prst="bentConnector2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876425" y="1400175"/>
            <a:ext cx="2553335" cy="16256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980170" y="1200150"/>
            <a:ext cx="2602865" cy="18389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0x36 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x,y값 더한 값을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Svc handler를 통한 연산으로 결과 출력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" name="그림 3" descr="C:/Users/ftisland/AppData/Roaming/PolarisOffice/ETemp/11832_1175856/fImage9484913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2225" y="0"/>
            <a:ext cx="7722235" cy="6858635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1771650" y="1381125"/>
            <a:ext cx="2677160" cy="22923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>
            <a:stCxn id="5" idx="3"/>
          </p:cNvCxnSpPr>
          <p:nvPr/>
        </p:nvCxnSpPr>
        <p:spPr>
          <a:xfrm rot="0">
            <a:off x="4448175" y="1495425"/>
            <a:ext cx="4534535" cy="63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tisland/AppData/Roaming/PolarisOffice/ETemp/11832_1175856/fImage9470010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695" y="0"/>
            <a:ext cx="7722235" cy="68586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143500" y="4495800"/>
            <a:ext cx="2972435" cy="32385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X+y 의 결과 값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endCxn id="10" idx="0"/>
          </p:cNvCxnSpPr>
          <p:nvPr/>
        </p:nvCxnSpPr>
        <p:spPr>
          <a:xfrm rot="0">
            <a:off x="6629400" y="4819015"/>
            <a:ext cx="5715" cy="65849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ftisland/AppData/Roaming/PolarisOffice/ETemp/11832_1175856/fImage94831132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1" t="76250" b="-138"/>
          <a:stretch>
            <a:fillRect/>
          </a:stretch>
        </p:blipFill>
        <p:spPr>
          <a:xfrm rot="0">
            <a:off x="390525" y="4467225"/>
            <a:ext cx="3858260" cy="163893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685925" y="4657725"/>
            <a:ext cx="638810" cy="381635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>
            <a:off x="2324100" y="4848225"/>
            <a:ext cx="3953510" cy="77216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6315075" y="5476875"/>
            <a:ext cx="638810" cy="381635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980170" y="1200150"/>
            <a:ext cx="2602865" cy="18389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0x36 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x,y값 더한 값을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Svc handler를 통한 연산으로 결과 출력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tisland/AppData/Roaming/PolarisOffice/ETemp/11832_1175856/fImage9469911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255" y="0"/>
            <a:ext cx="7722235" cy="685863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1771650" y="1381125"/>
            <a:ext cx="2677160" cy="22923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4" idx="3"/>
          </p:cNvCxnSpPr>
          <p:nvPr/>
        </p:nvCxnSpPr>
        <p:spPr>
          <a:xfrm rot="0">
            <a:off x="4448175" y="1495425"/>
            <a:ext cx="4534535" cy="63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 rot="0">
            <a:off x="8980170" y="1200150"/>
            <a:ext cx="2602865" cy="18389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0x37 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x,y값 곱한 값을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Svc handler를 통한 연산으로 결과 출력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ftisland/AppData/Roaming/PolarisOffice/ETemp/11832_1175856/fImage9648011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7125" y="0"/>
            <a:ext cx="7722235" cy="68586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143500" y="4495800"/>
            <a:ext cx="2972435" cy="32385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스퀘어" charset="0"/>
                <a:ea typeface="나눔스퀘어" charset="0"/>
              </a:rPr>
              <a:t>X+y 의 결과 값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endCxn id="9" idx="0"/>
          </p:cNvCxnSpPr>
          <p:nvPr/>
        </p:nvCxnSpPr>
        <p:spPr>
          <a:xfrm rot="0">
            <a:off x="6629400" y="4819015"/>
            <a:ext cx="5715" cy="658495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C:/Users/ftisland/AppData/Roaming/PolarisOffice/ETemp/11832_1175856/fImage94831146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1" t="76250" b="-138"/>
          <a:stretch>
            <a:fillRect/>
          </a:stretch>
        </p:blipFill>
        <p:spPr>
          <a:xfrm rot="0">
            <a:off x="390525" y="4467225"/>
            <a:ext cx="3858260" cy="1638935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1685925" y="4657725"/>
            <a:ext cx="638810" cy="381635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2324100" y="4848225"/>
            <a:ext cx="3953510" cy="772160"/>
          </a:xfrm>
          <a:prstGeom prst="straightConnector1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6315075" y="5476875"/>
            <a:ext cx="638810" cy="381635"/>
          </a:xfrm>
          <a:prstGeom prst="ellipse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8980170" y="1200150"/>
            <a:ext cx="2602865" cy="183896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0x37 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x,y값 곱한 값을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Svc handler를 통한 연산으로 결과 출력</a:t>
            </a:r>
            <a:endParaRPr lang="ko-KR" altLang="en-US" sz="180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 txBox="1">
            <a:spLocks/>
          </p:cNvSpPr>
          <p:nvPr>
            <p:ph type="subTitle" idx="2"/>
          </p:nvPr>
        </p:nvSpPr>
        <p:spPr>
          <a:xfrm rot="0">
            <a:off x="1524000" y="260223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나눔스퀘어" charset="0"/>
                <a:ea typeface="나눔스퀘어" charset="0"/>
              </a:rPr>
              <a:t>P01 ~ 05 까지 배운 내용중에서 가장 간단한 내용같았지만 </a:t>
            </a:r>
            <a:endParaRPr lang="ko-KR" altLang="en-US" sz="1600">
              <a:latin typeface="나눔스퀘어" charset="0"/>
              <a:ea typeface="나눔스퀘어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나눔스퀘어" charset="0"/>
                <a:ea typeface="나눔스퀘어" charset="0"/>
              </a:rPr>
              <a:t>더 심화적으로 응용하기엔 많은 어려움이 따를 것 같습니다.</a:t>
            </a:r>
            <a:endParaRPr lang="ko-KR" altLang="en-US" sz="1600">
              <a:latin typeface="나눔스퀘어" charset="0"/>
              <a:ea typeface="나눔스퀘어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나눔스퀘어" charset="0"/>
                <a:ea typeface="나눔스퀘어" charset="0"/>
              </a:rPr>
              <a:t>보드를 통한 개발에도 응용할 수 있는 부분이 있는지 더 공부해봐야겠다고 느꼈습니다.</a:t>
            </a:r>
            <a:endParaRPr lang="ko-KR" altLang="en-US" sz="1600">
              <a:latin typeface="나눔스퀘어" charset="0"/>
              <a:ea typeface="나눔스퀘어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재근</dc:creator>
  <cp:lastModifiedBy>이 재근</cp:lastModifiedBy>
  <dc:title>PowerPoint 프레젠테이션</dc:title>
</cp:coreProperties>
</file>