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9" r:id="rId3"/>
    <p:sldId id="260" r:id="rId4"/>
    <p:sldId id="262" r:id="rId5"/>
    <p:sldId id="263" r:id="rId6"/>
    <p:sldId id="265" r:id="rId7"/>
    <p:sldId id="266" r:id="rId8"/>
    <p:sldId id="267" r:id="rId9"/>
    <p:sldId id="269" r:id="rId10"/>
    <p:sldId id="270" r:id="rId11"/>
    <p:sldId id="25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0"/>
  </p:normalViewPr>
  <p:slideViewPr>
    <p:cSldViewPr snapToGrid="0">
      <p:cViewPr>
        <p:scale>
          <a:sx n="70" d="100"/>
          <a:sy n="70" d="100"/>
        </p:scale>
        <p:origin x="105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A6E2A5-E016-4ECA-BAE0-24151951AAEB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0DD028-A028-47E2-B67C-95C8FB851C02}">
      <dgm:prSet/>
      <dgm:spPr/>
      <dgm:t>
        <a:bodyPr/>
        <a:lstStyle/>
        <a:p>
          <a:r>
            <a:rPr lang="en-US" b="0" i="0" dirty="0"/>
            <a:t>AI</a:t>
          </a:r>
          <a:endParaRPr lang="en-US" dirty="0"/>
        </a:p>
      </dgm:t>
    </dgm:pt>
    <dgm:pt modelId="{7CC5380C-1677-4587-97A8-CC1784E46422}" type="parTrans" cxnId="{D14510FD-9BC2-4010-813C-10014FE37D29}">
      <dgm:prSet/>
      <dgm:spPr/>
      <dgm:t>
        <a:bodyPr/>
        <a:lstStyle/>
        <a:p>
          <a:endParaRPr lang="en-US"/>
        </a:p>
      </dgm:t>
    </dgm:pt>
    <dgm:pt modelId="{76EBA5F0-A1B8-4F96-A899-C329A500AE24}" type="sibTrans" cxnId="{D14510FD-9BC2-4010-813C-10014FE37D29}">
      <dgm:prSet/>
      <dgm:spPr/>
      <dgm:t>
        <a:bodyPr/>
        <a:lstStyle/>
        <a:p>
          <a:endParaRPr lang="en-US"/>
        </a:p>
      </dgm:t>
    </dgm:pt>
    <dgm:pt modelId="{8124B209-FFBE-45D0-BEEE-CD05D50CB888}">
      <dgm:prSet/>
      <dgm:spPr/>
      <dgm:t>
        <a:bodyPr/>
        <a:lstStyle/>
        <a:p>
          <a:r>
            <a:rPr lang="en-US" b="0" i="0"/>
            <a:t>A superset</a:t>
          </a:r>
          <a:endParaRPr lang="en-US"/>
        </a:p>
      </dgm:t>
    </dgm:pt>
    <dgm:pt modelId="{73F87113-A57C-43B0-8FED-540357AAEBE0}" type="parTrans" cxnId="{CA87890E-5B3D-4448-8F04-693C5D653A8C}">
      <dgm:prSet/>
      <dgm:spPr/>
      <dgm:t>
        <a:bodyPr/>
        <a:lstStyle/>
        <a:p>
          <a:endParaRPr lang="en-US"/>
        </a:p>
      </dgm:t>
    </dgm:pt>
    <dgm:pt modelId="{BFBD30EB-8EE7-4249-8917-39B5225C2FEE}" type="sibTrans" cxnId="{CA87890E-5B3D-4448-8F04-693C5D653A8C}">
      <dgm:prSet/>
      <dgm:spPr/>
      <dgm:t>
        <a:bodyPr/>
        <a:lstStyle/>
        <a:p>
          <a:endParaRPr lang="en-US"/>
        </a:p>
      </dgm:t>
    </dgm:pt>
    <dgm:pt modelId="{D5692A21-DCCD-4670-9387-B4ADDAD1C207}">
      <dgm:prSet/>
      <dgm:spPr/>
      <dgm:t>
        <a:bodyPr/>
        <a:lstStyle/>
        <a:p>
          <a:r>
            <a:rPr lang="en-US" b="0" i="0"/>
            <a:t>Contains many forms of computing</a:t>
          </a:r>
          <a:endParaRPr lang="en-US"/>
        </a:p>
      </dgm:t>
    </dgm:pt>
    <dgm:pt modelId="{E2F92FBD-765F-4FE7-9601-5F4D09C55DE8}" type="parTrans" cxnId="{FF2486AD-70B4-43AB-B2F3-E74AE7F7B0D8}">
      <dgm:prSet/>
      <dgm:spPr/>
      <dgm:t>
        <a:bodyPr/>
        <a:lstStyle/>
        <a:p>
          <a:endParaRPr lang="en-US"/>
        </a:p>
      </dgm:t>
    </dgm:pt>
    <dgm:pt modelId="{521C3C03-53B4-434D-8570-FDF5E601C8BE}" type="sibTrans" cxnId="{FF2486AD-70B4-43AB-B2F3-E74AE7F7B0D8}">
      <dgm:prSet/>
      <dgm:spPr/>
      <dgm:t>
        <a:bodyPr/>
        <a:lstStyle/>
        <a:p>
          <a:endParaRPr lang="en-US"/>
        </a:p>
      </dgm:t>
    </dgm:pt>
    <dgm:pt modelId="{B3E38817-CEF8-4DE1-9842-78AED0C34063}">
      <dgm:prSet/>
      <dgm:spPr/>
      <dgm:t>
        <a:bodyPr/>
        <a:lstStyle/>
        <a:p>
          <a:r>
            <a:rPr lang="en-US" b="0" i="0"/>
            <a:t>As capable or more capable than a human</a:t>
          </a:r>
          <a:endParaRPr lang="en-US"/>
        </a:p>
      </dgm:t>
    </dgm:pt>
    <dgm:pt modelId="{90B05ED9-EBCF-4CC4-A051-A98A5D69F677}" type="parTrans" cxnId="{5AC77FF3-8C9F-4227-9725-1765993FEFD6}">
      <dgm:prSet/>
      <dgm:spPr/>
      <dgm:t>
        <a:bodyPr/>
        <a:lstStyle/>
        <a:p>
          <a:endParaRPr lang="en-US"/>
        </a:p>
      </dgm:t>
    </dgm:pt>
    <dgm:pt modelId="{BA152CC8-76ED-4A21-87AE-A1E43C90CF5B}" type="sibTrans" cxnId="{5AC77FF3-8C9F-4227-9725-1765993FEFD6}">
      <dgm:prSet/>
      <dgm:spPr/>
      <dgm:t>
        <a:bodyPr/>
        <a:lstStyle/>
        <a:p>
          <a:endParaRPr lang="en-US"/>
        </a:p>
      </dgm:t>
    </dgm:pt>
    <dgm:pt modelId="{CEBBF6AD-6683-4403-B0F3-18BCD924E1F4}" type="pres">
      <dgm:prSet presAssocID="{A4A6E2A5-E016-4ECA-BAE0-24151951AAEB}" presName="cycle" presStyleCnt="0">
        <dgm:presLayoutVars>
          <dgm:dir/>
          <dgm:resizeHandles val="exact"/>
        </dgm:presLayoutVars>
      </dgm:prSet>
      <dgm:spPr/>
    </dgm:pt>
    <dgm:pt modelId="{50D4F3FB-711E-4DE9-8597-5AC2EBEC865F}" type="pres">
      <dgm:prSet presAssocID="{B40DD028-A028-47E2-B67C-95C8FB851C02}" presName="node" presStyleLbl="revTx" presStyleIdx="0" presStyleCnt="1">
        <dgm:presLayoutVars>
          <dgm:bulletEnabled val="1"/>
        </dgm:presLayoutVars>
      </dgm:prSet>
      <dgm:spPr/>
    </dgm:pt>
  </dgm:ptLst>
  <dgm:cxnLst>
    <dgm:cxn modelId="{CA87890E-5B3D-4448-8F04-693C5D653A8C}" srcId="{B40DD028-A028-47E2-B67C-95C8FB851C02}" destId="{8124B209-FFBE-45D0-BEEE-CD05D50CB888}" srcOrd="0" destOrd="0" parTransId="{73F87113-A57C-43B0-8FED-540357AAEBE0}" sibTransId="{BFBD30EB-8EE7-4249-8917-39B5225C2FEE}"/>
    <dgm:cxn modelId="{5DBA303E-FB32-4C72-8CBA-75DDC7B9889B}" type="presOf" srcId="{B3E38817-CEF8-4DE1-9842-78AED0C34063}" destId="{50D4F3FB-711E-4DE9-8597-5AC2EBEC865F}" srcOrd="0" destOrd="3" presId="urn:microsoft.com/office/officeart/2005/8/layout/cycle1"/>
    <dgm:cxn modelId="{D2206A49-60BF-47BE-977F-9BB58AB73ACE}" type="presOf" srcId="{A4A6E2A5-E016-4ECA-BAE0-24151951AAEB}" destId="{CEBBF6AD-6683-4403-B0F3-18BCD924E1F4}" srcOrd="0" destOrd="0" presId="urn:microsoft.com/office/officeart/2005/8/layout/cycle1"/>
    <dgm:cxn modelId="{81A77852-4449-413D-8A23-80B29E77F662}" type="presOf" srcId="{B40DD028-A028-47E2-B67C-95C8FB851C02}" destId="{50D4F3FB-711E-4DE9-8597-5AC2EBEC865F}" srcOrd="0" destOrd="0" presId="urn:microsoft.com/office/officeart/2005/8/layout/cycle1"/>
    <dgm:cxn modelId="{67BA2484-9758-417E-B8CD-DDB41FB0E713}" type="presOf" srcId="{8124B209-FFBE-45D0-BEEE-CD05D50CB888}" destId="{50D4F3FB-711E-4DE9-8597-5AC2EBEC865F}" srcOrd="0" destOrd="1" presId="urn:microsoft.com/office/officeart/2005/8/layout/cycle1"/>
    <dgm:cxn modelId="{716FCEA2-D26A-4A98-B3CF-E8493F97375E}" type="presOf" srcId="{D5692A21-DCCD-4670-9387-B4ADDAD1C207}" destId="{50D4F3FB-711E-4DE9-8597-5AC2EBEC865F}" srcOrd="0" destOrd="2" presId="urn:microsoft.com/office/officeart/2005/8/layout/cycle1"/>
    <dgm:cxn modelId="{FF2486AD-70B4-43AB-B2F3-E74AE7F7B0D8}" srcId="{B40DD028-A028-47E2-B67C-95C8FB851C02}" destId="{D5692A21-DCCD-4670-9387-B4ADDAD1C207}" srcOrd="1" destOrd="0" parTransId="{E2F92FBD-765F-4FE7-9601-5F4D09C55DE8}" sibTransId="{521C3C03-53B4-434D-8570-FDF5E601C8BE}"/>
    <dgm:cxn modelId="{5AC77FF3-8C9F-4227-9725-1765993FEFD6}" srcId="{B40DD028-A028-47E2-B67C-95C8FB851C02}" destId="{B3E38817-CEF8-4DE1-9842-78AED0C34063}" srcOrd="2" destOrd="0" parTransId="{90B05ED9-EBCF-4CC4-A051-A98A5D69F677}" sibTransId="{BA152CC8-76ED-4A21-87AE-A1E43C90CF5B}"/>
    <dgm:cxn modelId="{D14510FD-9BC2-4010-813C-10014FE37D29}" srcId="{A4A6E2A5-E016-4ECA-BAE0-24151951AAEB}" destId="{B40DD028-A028-47E2-B67C-95C8FB851C02}" srcOrd="0" destOrd="0" parTransId="{7CC5380C-1677-4587-97A8-CC1784E46422}" sibTransId="{76EBA5F0-A1B8-4F96-A899-C329A500AE24}"/>
    <dgm:cxn modelId="{3CABC104-E128-4474-B3D7-7CAAF1CA5F24}" type="presParOf" srcId="{CEBBF6AD-6683-4403-B0F3-18BCD924E1F4}" destId="{50D4F3FB-711E-4DE9-8597-5AC2EBEC865F}" srcOrd="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99531F-8120-4661-A263-AF7F0FCD47AB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B95589-A2B0-47B4-8B81-F1CE6027ABC1}">
      <dgm:prSet/>
      <dgm:spPr/>
      <dgm:t>
        <a:bodyPr/>
        <a:lstStyle/>
        <a:p>
          <a:r>
            <a:rPr lang="en-US"/>
            <a:t>Trial and Error</a:t>
          </a:r>
        </a:p>
      </dgm:t>
    </dgm:pt>
    <dgm:pt modelId="{EAA1E41C-8780-45BF-A0C2-ECC078322786}" type="parTrans" cxnId="{37CCFFDF-946F-41FC-B5E3-6F942EC2F119}">
      <dgm:prSet/>
      <dgm:spPr/>
      <dgm:t>
        <a:bodyPr/>
        <a:lstStyle/>
        <a:p>
          <a:endParaRPr lang="en-US"/>
        </a:p>
      </dgm:t>
    </dgm:pt>
    <dgm:pt modelId="{6F488B5C-E3FA-46BF-A01E-03A3E5A4BFB7}" type="sibTrans" cxnId="{37CCFFDF-946F-41FC-B5E3-6F942EC2F119}">
      <dgm:prSet/>
      <dgm:spPr/>
      <dgm:t>
        <a:bodyPr/>
        <a:lstStyle/>
        <a:p>
          <a:endParaRPr lang="en-US"/>
        </a:p>
      </dgm:t>
    </dgm:pt>
    <dgm:pt modelId="{9B6A9DDE-18D7-4E50-9122-1821E58552E2}">
      <dgm:prSet/>
      <dgm:spPr/>
      <dgm:t>
        <a:bodyPr/>
        <a:lstStyle/>
        <a:p>
          <a:r>
            <a:rPr lang="en-US"/>
            <a:t>Task correction</a:t>
          </a:r>
        </a:p>
      </dgm:t>
    </dgm:pt>
    <dgm:pt modelId="{720B8D8E-C40A-40AF-9145-3A27CAABB9F5}" type="parTrans" cxnId="{8568F871-1081-48DE-A152-318B8150C92F}">
      <dgm:prSet/>
      <dgm:spPr/>
      <dgm:t>
        <a:bodyPr/>
        <a:lstStyle/>
        <a:p>
          <a:endParaRPr lang="en-US"/>
        </a:p>
      </dgm:t>
    </dgm:pt>
    <dgm:pt modelId="{C543788C-A395-4AC7-A576-1B696ECE2B99}" type="sibTrans" cxnId="{8568F871-1081-48DE-A152-318B8150C92F}">
      <dgm:prSet/>
      <dgm:spPr/>
      <dgm:t>
        <a:bodyPr/>
        <a:lstStyle/>
        <a:p>
          <a:endParaRPr lang="en-US"/>
        </a:p>
      </dgm:t>
    </dgm:pt>
    <dgm:pt modelId="{5B7E638B-1AB4-44FA-98F7-844969243AC7}">
      <dgm:prSet/>
      <dgm:spPr/>
      <dgm:t>
        <a:bodyPr/>
        <a:lstStyle/>
        <a:p>
          <a:r>
            <a:rPr lang="en-US"/>
            <a:t>Self-optimization</a:t>
          </a:r>
        </a:p>
      </dgm:t>
    </dgm:pt>
    <dgm:pt modelId="{A238F1E7-A527-4D11-8E53-39ECFD1F0B83}" type="parTrans" cxnId="{C71F065D-2446-4B47-8A80-5C89616B2190}">
      <dgm:prSet/>
      <dgm:spPr/>
      <dgm:t>
        <a:bodyPr/>
        <a:lstStyle/>
        <a:p>
          <a:endParaRPr lang="en-US"/>
        </a:p>
      </dgm:t>
    </dgm:pt>
    <dgm:pt modelId="{A647E9E8-3A2C-4470-B2D4-3C5CC2C443E5}" type="sibTrans" cxnId="{C71F065D-2446-4B47-8A80-5C89616B2190}">
      <dgm:prSet/>
      <dgm:spPr/>
      <dgm:t>
        <a:bodyPr/>
        <a:lstStyle/>
        <a:p>
          <a:endParaRPr lang="en-US"/>
        </a:p>
      </dgm:t>
    </dgm:pt>
    <dgm:pt modelId="{1A176D3B-E6CE-404B-85CC-2A8E7B9FDF81}" type="pres">
      <dgm:prSet presAssocID="{5699531F-8120-4661-A263-AF7F0FCD47AB}" presName="vert0" presStyleCnt="0">
        <dgm:presLayoutVars>
          <dgm:dir/>
          <dgm:animOne val="branch"/>
          <dgm:animLvl val="lvl"/>
        </dgm:presLayoutVars>
      </dgm:prSet>
      <dgm:spPr/>
    </dgm:pt>
    <dgm:pt modelId="{B90C6582-BB78-40C5-AFC1-7B0FA200E403}" type="pres">
      <dgm:prSet presAssocID="{D0B95589-A2B0-47B4-8B81-F1CE6027ABC1}" presName="thickLine" presStyleLbl="alignNode1" presStyleIdx="0" presStyleCnt="3"/>
      <dgm:spPr/>
    </dgm:pt>
    <dgm:pt modelId="{25604838-FFCF-4ADB-8288-8C34D0662EE2}" type="pres">
      <dgm:prSet presAssocID="{D0B95589-A2B0-47B4-8B81-F1CE6027ABC1}" presName="horz1" presStyleCnt="0"/>
      <dgm:spPr/>
    </dgm:pt>
    <dgm:pt modelId="{B5DE5359-2C45-43ED-8CB3-55EDC208CB40}" type="pres">
      <dgm:prSet presAssocID="{D0B95589-A2B0-47B4-8B81-F1CE6027ABC1}" presName="tx1" presStyleLbl="revTx" presStyleIdx="0" presStyleCnt="3"/>
      <dgm:spPr/>
    </dgm:pt>
    <dgm:pt modelId="{9BBF3840-9922-4649-AD30-A73BC57EED52}" type="pres">
      <dgm:prSet presAssocID="{D0B95589-A2B0-47B4-8B81-F1CE6027ABC1}" presName="vert1" presStyleCnt="0"/>
      <dgm:spPr/>
    </dgm:pt>
    <dgm:pt modelId="{AD4088F5-D576-495B-9F48-615D2D47CFCB}" type="pres">
      <dgm:prSet presAssocID="{9B6A9DDE-18D7-4E50-9122-1821E58552E2}" presName="thickLine" presStyleLbl="alignNode1" presStyleIdx="1" presStyleCnt="3"/>
      <dgm:spPr/>
    </dgm:pt>
    <dgm:pt modelId="{389AC68C-4E40-44B9-8E30-FECDAC4FC52F}" type="pres">
      <dgm:prSet presAssocID="{9B6A9DDE-18D7-4E50-9122-1821E58552E2}" presName="horz1" presStyleCnt="0"/>
      <dgm:spPr/>
    </dgm:pt>
    <dgm:pt modelId="{97C6656C-BE5D-46CB-BB0E-F36C668792F4}" type="pres">
      <dgm:prSet presAssocID="{9B6A9DDE-18D7-4E50-9122-1821E58552E2}" presName="tx1" presStyleLbl="revTx" presStyleIdx="1" presStyleCnt="3"/>
      <dgm:spPr/>
    </dgm:pt>
    <dgm:pt modelId="{55E88937-8CCE-4720-9E5A-B6E490ED43F6}" type="pres">
      <dgm:prSet presAssocID="{9B6A9DDE-18D7-4E50-9122-1821E58552E2}" presName="vert1" presStyleCnt="0"/>
      <dgm:spPr/>
    </dgm:pt>
    <dgm:pt modelId="{76BCF986-75D5-45F6-BA50-ACF643D0F896}" type="pres">
      <dgm:prSet presAssocID="{5B7E638B-1AB4-44FA-98F7-844969243AC7}" presName="thickLine" presStyleLbl="alignNode1" presStyleIdx="2" presStyleCnt="3"/>
      <dgm:spPr/>
    </dgm:pt>
    <dgm:pt modelId="{94D2D8A5-DE54-4B6A-A1F8-B35A149A7E09}" type="pres">
      <dgm:prSet presAssocID="{5B7E638B-1AB4-44FA-98F7-844969243AC7}" presName="horz1" presStyleCnt="0"/>
      <dgm:spPr/>
    </dgm:pt>
    <dgm:pt modelId="{7FE33F20-E786-4ADF-85AA-8C4CF8230723}" type="pres">
      <dgm:prSet presAssocID="{5B7E638B-1AB4-44FA-98F7-844969243AC7}" presName="tx1" presStyleLbl="revTx" presStyleIdx="2" presStyleCnt="3"/>
      <dgm:spPr/>
    </dgm:pt>
    <dgm:pt modelId="{130BEF38-7DAE-4C66-AFAE-038B22443D4E}" type="pres">
      <dgm:prSet presAssocID="{5B7E638B-1AB4-44FA-98F7-844969243AC7}" presName="vert1" presStyleCnt="0"/>
      <dgm:spPr/>
    </dgm:pt>
  </dgm:ptLst>
  <dgm:cxnLst>
    <dgm:cxn modelId="{59C67216-25C9-4B85-9E88-E4A7A5234CEF}" type="presOf" srcId="{D0B95589-A2B0-47B4-8B81-F1CE6027ABC1}" destId="{B5DE5359-2C45-43ED-8CB3-55EDC208CB40}" srcOrd="0" destOrd="0" presId="urn:microsoft.com/office/officeart/2008/layout/LinedList"/>
    <dgm:cxn modelId="{C71F065D-2446-4B47-8A80-5C89616B2190}" srcId="{5699531F-8120-4661-A263-AF7F0FCD47AB}" destId="{5B7E638B-1AB4-44FA-98F7-844969243AC7}" srcOrd="2" destOrd="0" parTransId="{A238F1E7-A527-4D11-8E53-39ECFD1F0B83}" sibTransId="{A647E9E8-3A2C-4470-B2D4-3C5CC2C443E5}"/>
    <dgm:cxn modelId="{8568F871-1081-48DE-A152-318B8150C92F}" srcId="{5699531F-8120-4661-A263-AF7F0FCD47AB}" destId="{9B6A9DDE-18D7-4E50-9122-1821E58552E2}" srcOrd="1" destOrd="0" parTransId="{720B8D8E-C40A-40AF-9145-3A27CAABB9F5}" sibTransId="{C543788C-A395-4AC7-A576-1B696ECE2B99}"/>
    <dgm:cxn modelId="{525834BB-89EF-4837-A3C5-17D0A8F5D946}" type="presOf" srcId="{5B7E638B-1AB4-44FA-98F7-844969243AC7}" destId="{7FE33F20-E786-4ADF-85AA-8C4CF8230723}" srcOrd="0" destOrd="0" presId="urn:microsoft.com/office/officeart/2008/layout/LinedList"/>
    <dgm:cxn modelId="{37CCFFDF-946F-41FC-B5E3-6F942EC2F119}" srcId="{5699531F-8120-4661-A263-AF7F0FCD47AB}" destId="{D0B95589-A2B0-47B4-8B81-F1CE6027ABC1}" srcOrd="0" destOrd="0" parTransId="{EAA1E41C-8780-45BF-A0C2-ECC078322786}" sibTransId="{6F488B5C-E3FA-46BF-A01E-03A3E5A4BFB7}"/>
    <dgm:cxn modelId="{DC9111E8-DBB8-4BAE-BF07-018F3A83174A}" type="presOf" srcId="{5699531F-8120-4661-A263-AF7F0FCD47AB}" destId="{1A176D3B-E6CE-404B-85CC-2A8E7B9FDF81}" srcOrd="0" destOrd="0" presId="urn:microsoft.com/office/officeart/2008/layout/LinedList"/>
    <dgm:cxn modelId="{249123FE-C33D-4E06-8821-78280351A115}" type="presOf" srcId="{9B6A9DDE-18D7-4E50-9122-1821E58552E2}" destId="{97C6656C-BE5D-46CB-BB0E-F36C668792F4}" srcOrd="0" destOrd="0" presId="urn:microsoft.com/office/officeart/2008/layout/LinedList"/>
    <dgm:cxn modelId="{3F88D81E-3CC2-47B6-8BE6-4958DF6291B7}" type="presParOf" srcId="{1A176D3B-E6CE-404B-85CC-2A8E7B9FDF81}" destId="{B90C6582-BB78-40C5-AFC1-7B0FA200E403}" srcOrd="0" destOrd="0" presId="urn:microsoft.com/office/officeart/2008/layout/LinedList"/>
    <dgm:cxn modelId="{1E661418-B1E7-40AB-B3DF-A566A3B1C6BB}" type="presParOf" srcId="{1A176D3B-E6CE-404B-85CC-2A8E7B9FDF81}" destId="{25604838-FFCF-4ADB-8288-8C34D0662EE2}" srcOrd="1" destOrd="0" presId="urn:microsoft.com/office/officeart/2008/layout/LinedList"/>
    <dgm:cxn modelId="{8111C99E-63FE-4938-B019-695BA146288A}" type="presParOf" srcId="{25604838-FFCF-4ADB-8288-8C34D0662EE2}" destId="{B5DE5359-2C45-43ED-8CB3-55EDC208CB40}" srcOrd="0" destOrd="0" presId="urn:microsoft.com/office/officeart/2008/layout/LinedList"/>
    <dgm:cxn modelId="{8E879106-9FE4-4C42-96A8-FADF716C2D24}" type="presParOf" srcId="{25604838-FFCF-4ADB-8288-8C34D0662EE2}" destId="{9BBF3840-9922-4649-AD30-A73BC57EED52}" srcOrd="1" destOrd="0" presId="urn:microsoft.com/office/officeart/2008/layout/LinedList"/>
    <dgm:cxn modelId="{4BFABD06-C5B6-4F4B-8BB1-F7634071F0BD}" type="presParOf" srcId="{1A176D3B-E6CE-404B-85CC-2A8E7B9FDF81}" destId="{AD4088F5-D576-495B-9F48-615D2D47CFCB}" srcOrd="2" destOrd="0" presId="urn:microsoft.com/office/officeart/2008/layout/LinedList"/>
    <dgm:cxn modelId="{295B636A-A961-4608-9C8A-B35CD20A41DF}" type="presParOf" srcId="{1A176D3B-E6CE-404B-85CC-2A8E7B9FDF81}" destId="{389AC68C-4E40-44B9-8E30-FECDAC4FC52F}" srcOrd="3" destOrd="0" presId="urn:microsoft.com/office/officeart/2008/layout/LinedList"/>
    <dgm:cxn modelId="{A9D80C9C-C26E-45CD-8AAC-F5AB70D2E829}" type="presParOf" srcId="{389AC68C-4E40-44B9-8E30-FECDAC4FC52F}" destId="{97C6656C-BE5D-46CB-BB0E-F36C668792F4}" srcOrd="0" destOrd="0" presId="urn:microsoft.com/office/officeart/2008/layout/LinedList"/>
    <dgm:cxn modelId="{B074EDF4-F881-45CF-8EBF-31988F190EBA}" type="presParOf" srcId="{389AC68C-4E40-44B9-8E30-FECDAC4FC52F}" destId="{55E88937-8CCE-4720-9E5A-B6E490ED43F6}" srcOrd="1" destOrd="0" presId="urn:microsoft.com/office/officeart/2008/layout/LinedList"/>
    <dgm:cxn modelId="{242E24B2-FBFC-4EBC-82C3-6C21E620AE3D}" type="presParOf" srcId="{1A176D3B-E6CE-404B-85CC-2A8E7B9FDF81}" destId="{76BCF986-75D5-45F6-BA50-ACF643D0F896}" srcOrd="4" destOrd="0" presId="urn:microsoft.com/office/officeart/2008/layout/LinedList"/>
    <dgm:cxn modelId="{5FBEEE45-4060-4E37-9E49-35B45832B411}" type="presParOf" srcId="{1A176D3B-E6CE-404B-85CC-2A8E7B9FDF81}" destId="{94D2D8A5-DE54-4B6A-A1F8-B35A149A7E09}" srcOrd="5" destOrd="0" presId="urn:microsoft.com/office/officeart/2008/layout/LinedList"/>
    <dgm:cxn modelId="{5B8B4DD3-A505-4DFE-BE0D-ECF63451026E}" type="presParOf" srcId="{94D2D8A5-DE54-4B6A-A1F8-B35A149A7E09}" destId="{7FE33F20-E786-4ADF-85AA-8C4CF8230723}" srcOrd="0" destOrd="0" presId="urn:microsoft.com/office/officeart/2008/layout/LinedList"/>
    <dgm:cxn modelId="{F1105EB8-5DB7-4B1C-89B7-93864B51C943}" type="presParOf" srcId="{94D2D8A5-DE54-4B6A-A1F8-B35A149A7E09}" destId="{130BEF38-7DAE-4C66-AFAE-038B22443D4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4F3FB-711E-4DE9-8597-5AC2EBEC865F}">
      <dsp:nvSpPr>
        <dsp:cNvPr id="0" name=""/>
        <dsp:cNvSpPr/>
      </dsp:nvSpPr>
      <dsp:spPr>
        <a:xfrm>
          <a:off x="100892" y="604"/>
          <a:ext cx="4194553" cy="4194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i="0" kern="1200" dirty="0"/>
            <a:t>AI</a:t>
          </a:r>
          <a:endParaRPr lang="en-US" sz="41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0" i="0" kern="1200"/>
            <a:t>A superset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0" i="0" kern="1200"/>
            <a:t>Contains many forms of computing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0" i="0" kern="1200"/>
            <a:t>As capable or more capable than a human</a:t>
          </a:r>
          <a:endParaRPr lang="en-US" sz="3200" kern="1200"/>
        </a:p>
      </dsp:txBody>
      <dsp:txXfrm>
        <a:off x="100892" y="604"/>
        <a:ext cx="4194553" cy="41945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C6582-BB78-40C5-AFC1-7B0FA200E403}">
      <dsp:nvSpPr>
        <dsp:cNvPr id="0" name=""/>
        <dsp:cNvSpPr/>
      </dsp:nvSpPr>
      <dsp:spPr>
        <a:xfrm>
          <a:off x="0" y="1848"/>
          <a:ext cx="618818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DE5359-2C45-43ED-8CB3-55EDC208CB40}">
      <dsp:nvSpPr>
        <dsp:cNvPr id="0" name=""/>
        <dsp:cNvSpPr/>
      </dsp:nvSpPr>
      <dsp:spPr>
        <a:xfrm>
          <a:off x="0" y="1848"/>
          <a:ext cx="6188188" cy="1260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Trial and Error</a:t>
          </a:r>
        </a:p>
      </dsp:txBody>
      <dsp:txXfrm>
        <a:off x="0" y="1848"/>
        <a:ext cx="6188188" cy="1260574"/>
      </dsp:txXfrm>
    </dsp:sp>
    <dsp:sp modelId="{AD4088F5-D576-495B-9F48-615D2D47CFCB}">
      <dsp:nvSpPr>
        <dsp:cNvPr id="0" name=""/>
        <dsp:cNvSpPr/>
      </dsp:nvSpPr>
      <dsp:spPr>
        <a:xfrm>
          <a:off x="0" y="1262422"/>
          <a:ext cx="6188188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7C6656C-BE5D-46CB-BB0E-F36C668792F4}">
      <dsp:nvSpPr>
        <dsp:cNvPr id="0" name=""/>
        <dsp:cNvSpPr/>
      </dsp:nvSpPr>
      <dsp:spPr>
        <a:xfrm>
          <a:off x="0" y="1262422"/>
          <a:ext cx="6188188" cy="1260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Task correction</a:t>
          </a:r>
        </a:p>
      </dsp:txBody>
      <dsp:txXfrm>
        <a:off x="0" y="1262422"/>
        <a:ext cx="6188188" cy="1260574"/>
      </dsp:txXfrm>
    </dsp:sp>
    <dsp:sp modelId="{76BCF986-75D5-45F6-BA50-ACF643D0F896}">
      <dsp:nvSpPr>
        <dsp:cNvPr id="0" name=""/>
        <dsp:cNvSpPr/>
      </dsp:nvSpPr>
      <dsp:spPr>
        <a:xfrm>
          <a:off x="0" y="2522996"/>
          <a:ext cx="618818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FE33F20-E786-4ADF-85AA-8C4CF8230723}">
      <dsp:nvSpPr>
        <dsp:cNvPr id="0" name=""/>
        <dsp:cNvSpPr/>
      </dsp:nvSpPr>
      <dsp:spPr>
        <a:xfrm>
          <a:off x="0" y="2522996"/>
          <a:ext cx="6188188" cy="1260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Self-optimization</a:t>
          </a:r>
        </a:p>
      </dsp:txBody>
      <dsp:txXfrm>
        <a:off x="0" y="2522996"/>
        <a:ext cx="6188188" cy="1260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4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3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5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8304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04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11/26/2024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06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11/26/2024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1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69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8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8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0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9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1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2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5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5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25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9BFDDE50-0FF2-945F-0875-202CD118B5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D232B1-7EB2-ED19-7360-86FD46F75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AI &amp;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Machine Learning in 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087C0-4CF2-A3CF-1C0D-BB3BCF7F9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Made by Jael McBride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5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25F3A-9D75-2F0F-BA78-45730EF25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cap="all" baseline="0"/>
              <a:t>Object recognition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82C3A-ACA9-9848-3CFB-92E2F0E3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1" y="4763803"/>
            <a:ext cx="3339281" cy="146437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/>
          </a:p>
          <a:p>
            <a:r>
              <a:rPr lang="en-US" sz="1800"/>
              <a:t>If the machine can see, then the machine can chase</a:t>
            </a:r>
          </a:p>
        </p:txBody>
      </p:sp>
      <p:pic>
        <p:nvPicPr>
          <p:cNvPr id="5" name="Picture 4" descr="Toy robots shaking hands">
            <a:extLst>
              <a:ext uri="{FF2B5EF4-FFF2-40B4-BE49-F238E27FC236}">
                <a16:creationId xmlns:a16="http://schemas.microsoft.com/office/drawing/2014/main" id="{2303EF8C-2C77-0085-50B5-D6BC94C02EB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3359" r="13360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2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2054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57" name="Picture 2056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59" name="Oval 2058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61" name="Picture 2060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63" name="Picture 2062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65" name="Rectangle 2064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16B7E-6C3D-2098-E760-D934FFF4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cap="all" baseline="0"/>
              <a:t>Region-Based Convolutional Neural Networks</a:t>
            </a:r>
            <a:br>
              <a:rPr lang="en-US" sz="2600" cap="all" baseline="0"/>
            </a:br>
            <a:r>
              <a:rPr lang="en-US" sz="2600" cap="all" baseline="0"/>
              <a:t>R-CNN</a:t>
            </a:r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CCC86F1E-8E2D-4B0B-BB05-41E8E936C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gion — Based Convolutional Neural Network (RCNN) | by Ramji  Balasubramanian | Analytics Vidhya | Medium">
            <a:extLst>
              <a:ext uri="{FF2B5EF4-FFF2-40B4-BE49-F238E27FC236}">
                <a16:creationId xmlns:a16="http://schemas.microsoft.com/office/drawing/2014/main" id="{03BDF68F-7AAD-C4D4-F202-A60667ADFD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810" b="-25795"/>
          <a:stretch/>
        </p:blipFill>
        <p:spPr bwMode="auto">
          <a:xfrm>
            <a:off x="955392" y="1766630"/>
            <a:ext cx="6275584" cy="33299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482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1E7DC-CC1F-CFF6-5457-7AE7D9A0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“YOLO”</a:t>
            </a:r>
            <a:br>
              <a:rPr lang="en-US" sz="2900"/>
            </a:br>
            <a:r>
              <a:rPr lang="en-US" sz="2900"/>
              <a:t>You Only Look Once</a:t>
            </a:r>
            <a:br>
              <a:rPr lang="en-US" sz="2900"/>
            </a:br>
            <a:endParaRPr lang="en-US" sz="29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57152-0B03-7A2C-5F71-781C01701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Wingdings 3" charset="2"/>
              <a:buChar char=""/>
            </a:pPr>
            <a:endParaRPr lang="en-US"/>
          </a:p>
          <a:p>
            <a:pPr marL="342900" indent="-228600">
              <a:buFont typeface="Wingdings 3" charset="2"/>
              <a:buChar char=""/>
            </a:pPr>
            <a:r>
              <a:rPr lang="en-US"/>
              <a:t>Quick and Accurate</a:t>
            </a:r>
          </a:p>
          <a:p>
            <a:pPr marL="342900" indent="-228600">
              <a:buFont typeface="Wingdings 3" charset="2"/>
              <a:buChar char=""/>
            </a:pPr>
            <a:r>
              <a:rPr lang="en-US"/>
              <a:t>One step or Two Step</a:t>
            </a:r>
          </a:p>
          <a:p>
            <a:pPr marL="342900" indent="-228600">
              <a:buFont typeface="Wingdings 3" charset="2"/>
              <a:buChar char=""/>
            </a:pPr>
            <a:r>
              <a:rPr lang="en-US"/>
              <a:t>Funny Name</a:t>
            </a:r>
          </a:p>
        </p:txBody>
      </p:sp>
      <p:sp>
        <p:nvSpPr>
          <p:cNvPr id="1043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A screenshot of a football game&#10;&#10;Description automatically generated">
            <a:extLst>
              <a:ext uri="{FF2B5EF4-FFF2-40B4-BE49-F238E27FC236}">
                <a16:creationId xmlns:a16="http://schemas.microsoft.com/office/drawing/2014/main" id="{F7CCEA15-E5DC-5A51-56E0-79352BE432B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10113" r="7062" b="10113"/>
          <a:stretch/>
        </p:blipFill>
        <p:spPr bwMode="auto">
          <a:xfrm>
            <a:off x="6093992" y="1574806"/>
            <a:ext cx="5449889" cy="370838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Rectangle 1048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8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A230-B6D5-FDF1-2F33-1313A9D3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35F8-6CD3-4582-4F94-9E7617EC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“AI is a machine that can exceed or be equal to the intelligence or capability of a person”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Discover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Infer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Reason</a:t>
            </a:r>
          </a:p>
        </p:txBody>
      </p:sp>
    </p:spTree>
    <p:extLst>
      <p:ext uri="{BB962C8B-B14F-4D97-AF65-F5344CB8AC3E}">
        <p14:creationId xmlns:p14="http://schemas.microsoft.com/office/powerpoint/2010/main" val="381508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0D79E-4C0E-51CC-A41E-32EFE7BD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Pen Pineapple Apple Pen</a:t>
            </a:r>
          </a:p>
        </p:txBody>
      </p:sp>
      <p:pic>
        <p:nvPicPr>
          <p:cNvPr id="3" name="Picture 2" descr="A person in a yellow shirt&#10;&#10;Description automatically generated">
            <a:extLst>
              <a:ext uri="{FF2B5EF4-FFF2-40B4-BE49-F238E27FC236}">
                <a16:creationId xmlns:a16="http://schemas.microsoft.com/office/drawing/2014/main" id="{EF2819C4-301B-2BCF-50FF-685B086BFFC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-2" b="9252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4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35C7-9525-DD04-DA03-0EFEEDA35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AI compared to ML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8488A-4650-DFA1-36E9-6D5BFDC08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AI vs ML</a:t>
            </a:r>
          </a:p>
          <a:p>
            <a:pPr marL="342900" indent="-342900">
              <a:buFontTx/>
              <a:buChar char="-"/>
            </a:pPr>
            <a:r>
              <a:rPr lang="en-US" dirty="0"/>
              <a:t>Does AI = ML</a:t>
            </a:r>
          </a:p>
          <a:p>
            <a:pPr marL="342900" indent="-342900">
              <a:buFontTx/>
              <a:buChar char="-"/>
            </a:pPr>
            <a:r>
              <a:rPr lang="en-US" dirty="0"/>
              <a:t>IS AI Different than ML</a:t>
            </a:r>
          </a:p>
        </p:txBody>
      </p:sp>
    </p:spTree>
    <p:extLst>
      <p:ext uri="{BB962C8B-B14F-4D97-AF65-F5344CB8AC3E}">
        <p14:creationId xmlns:p14="http://schemas.microsoft.com/office/powerpoint/2010/main" val="207586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C513-458D-2CF4-0358-D933FBA1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Compared ML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E047A4F-3531-77BD-D21E-E668EE972CF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03312" y="2060575"/>
          <a:ext cx="4396339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A0AFE-8E99-0B27-3188-CDC1FC1293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Machine Learning</a:t>
            </a:r>
          </a:p>
          <a:p>
            <a:pPr>
              <a:buFontTx/>
              <a:buChar char="-"/>
            </a:pPr>
            <a:r>
              <a:rPr lang="en-US" sz="3200" dirty="0"/>
              <a:t>Specific set (Narrow focus)</a:t>
            </a:r>
          </a:p>
          <a:p>
            <a:pPr>
              <a:buFontTx/>
              <a:buChar char="-"/>
            </a:pPr>
            <a:r>
              <a:rPr lang="en-US" sz="3200" dirty="0"/>
              <a:t>A single subset of computing</a:t>
            </a:r>
          </a:p>
          <a:p>
            <a:pPr>
              <a:buFontTx/>
              <a:buChar char="-"/>
            </a:pPr>
            <a:r>
              <a:rPr lang="en-US" sz="3200" dirty="0"/>
              <a:t>Human presented data-reliant 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5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244D-274B-2E3A-732F-EDC5B0EE1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738887"/>
            <a:ext cx="8825658" cy="834720"/>
          </a:xfrm>
        </p:spPr>
        <p:txBody>
          <a:bodyPr>
            <a:normAutofit/>
          </a:bodyPr>
          <a:lstStyle/>
          <a:p>
            <a:r>
              <a:rPr lang="en-US" sz="4800"/>
              <a:t>Autonomous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C09C5-EC3B-368B-7B7E-71336B6EA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577717"/>
            <a:ext cx="8825658" cy="666572"/>
          </a:xfrm>
        </p:spPr>
        <p:txBody>
          <a:bodyPr>
            <a:normAutofit/>
          </a:bodyPr>
          <a:lstStyle/>
          <a:p>
            <a:r>
              <a:rPr lang="en-US" sz="1800"/>
              <a:t>AI and ML are used in automated tasks like a Roomba mapping and cleaning a room.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39B37-7F47-F6BE-A453-9FAD79E8B5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13704"/>
          <a:stretch/>
        </p:blipFill>
        <p:spPr>
          <a:xfrm>
            <a:off x="1150938" y="-1"/>
            <a:ext cx="8831262" cy="4267831"/>
          </a:xfrm>
          <a:prstGeom prst="rect">
            <a:avLst/>
          </a:prstGeom>
          <a:effectLst>
            <a:outerShdw blurRad="50800" dist="50800" dir="5400000" algn="tl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745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AD0E-3B83-2EED-0CB1-F6F396851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Hill Climber Algorithm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B5F4246-4AAE-5ADD-CB9E-426F5F7D32D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04064942"/>
              </p:ext>
            </p:extLst>
          </p:nvPr>
        </p:nvGraphicFramePr>
        <p:xfrm>
          <a:off x="648930" y="2438400"/>
          <a:ext cx="61881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Content Placeholder 9" descr="A diagram of a flowchart&#10;&#10;Description automatically generated">
            <a:extLst>
              <a:ext uri="{FF2B5EF4-FFF2-40B4-BE49-F238E27FC236}">
                <a16:creationId xmlns:a16="http://schemas.microsoft.com/office/drawing/2014/main" id="{AD3E18BE-249E-3D47-EE2C-762E7DBB47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8341927" y="647698"/>
            <a:ext cx="2989898" cy="55626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3027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32656-FBD5-3061-4EA4-902C2311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Prioritizing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E42AB-CD55-EABD-DF02-C0804854C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5967" y="4588329"/>
            <a:ext cx="4158334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The ability to specifically choose the most important task/mission to be done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583823-2AA3-46EB-A803-287EC900B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A87D9D8-42FB-4157-A365-AD97CC6BA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2E6028E3-4806-4E1D-A24F-F8166F67F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139D43A1-8A46-C2AA-6EB7-2C47F8A5F0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3854" y="703489"/>
            <a:ext cx="5450557" cy="5450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017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9942-776E-4C87-E0A0-57E5B30C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to Rank</a:t>
            </a:r>
            <a:br>
              <a:rPr lang="en-US" dirty="0"/>
            </a:br>
            <a:r>
              <a:rPr lang="en-US" dirty="0"/>
              <a:t>Learning Rank</a:t>
            </a:r>
          </a:p>
        </p:txBody>
      </p:sp>
    </p:spTree>
    <p:extLst>
      <p:ext uri="{BB962C8B-B14F-4D97-AF65-F5344CB8AC3E}">
        <p14:creationId xmlns:p14="http://schemas.microsoft.com/office/powerpoint/2010/main" val="1421648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1306</TotalTime>
  <Words>182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AI &amp;  Machine Learning in Robotics</vt:lpstr>
      <vt:lpstr>What is AI</vt:lpstr>
      <vt:lpstr>Pen Pineapple Apple Pen</vt:lpstr>
      <vt:lpstr>What is AI compared to ML </vt:lpstr>
      <vt:lpstr>AI Compared ML</vt:lpstr>
      <vt:lpstr>Autonomous Work</vt:lpstr>
      <vt:lpstr>Hill Climber Algorithm</vt:lpstr>
      <vt:lpstr>Prioritizing tasks</vt:lpstr>
      <vt:lpstr>Rank to Rank Learning Rank</vt:lpstr>
      <vt:lpstr>Object recognition</vt:lpstr>
      <vt:lpstr>Region-Based Convolutional Neural Networks R-CNN</vt:lpstr>
      <vt:lpstr>“YOLO” You Only Look Once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Jael Mcbridejenkins</dc:creator>
  <cp:lastModifiedBy>Jael Mcbridejenkins</cp:lastModifiedBy>
  <cp:revision>4</cp:revision>
  <dcterms:created xsi:type="dcterms:W3CDTF">2024-11-27T05:14:15Z</dcterms:created>
  <dcterms:modified xsi:type="dcterms:W3CDTF">2024-11-28T03:00:46Z</dcterms:modified>
</cp:coreProperties>
</file>