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6" r:id="rId2"/>
    <p:sldId id="258" r:id="rId3"/>
    <p:sldId id="277" r:id="rId4"/>
    <p:sldId id="27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7CFB19-AFAD-41A9-A751-5DD2DB0AB7D8}" type="doc">
      <dgm:prSet loTypeId="urn:microsoft.com/office/officeart/2008/layout/HexagonCluster" loCatId="relationship" qsTypeId="urn:microsoft.com/office/officeart/2005/8/quickstyle/simple2" qsCatId="simple" csTypeId="urn:microsoft.com/office/officeart/2005/8/colors/accent1_2" csCatId="accent1" phldr="1"/>
      <dgm:spPr/>
      <dgm:t>
        <a:bodyPr/>
        <a:lstStyle/>
        <a:p>
          <a:endParaRPr lang="en-US"/>
        </a:p>
      </dgm:t>
    </dgm:pt>
    <dgm:pt modelId="{8AAF66B8-8813-4F88-9E29-910B6427CC97}">
      <dgm:prSet phldrT="[Text]"/>
      <dgm:spPr/>
      <dgm:t>
        <a:bodyPr/>
        <a:lstStyle/>
        <a:p>
          <a:r>
            <a:rPr lang="en-US" dirty="0"/>
            <a:t>1. Connecting to APIs &amp; Import Data</a:t>
          </a:r>
        </a:p>
      </dgm:t>
    </dgm:pt>
    <dgm:pt modelId="{D9BD8822-8BF1-4007-8ED8-58FDFAE6056D}" type="parTrans" cxnId="{AE997DB2-FFCB-492E-A023-CCD7D4918673}">
      <dgm:prSet/>
      <dgm:spPr/>
      <dgm:t>
        <a:bodyPr/>
        <a:lstStyle/>
        <a:p>
          <a:endParaRPr lang="en-US"/>
        </a:p>
      </dgm:t>
    </dgm:pt>
    <dgm:pt modelId="{5ECC8DC7-0313-48A2-AC83-10C6B3B9BEA7}" type="sibTrans" cxnId="{AE997DB2-FFCB-492E-A023-CCD7D491867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2000" r="-32000"/>
          </a:stretch>
        </a:blipFill>
      </dgm:spPr>
      <dgm:t>
        <a:bodyPr/>
        <a:lstStyle/>
        <a:p>
          <a:endParaRPr lang="en-US"/>
        </a:p>
      </dgm:t>
    </dgm:pt>
    <dgm:pt modelId="{6D096F2B-06BE-44BC-B120-AEE231A921B0}">
      <dgm:prSet phldrT="[Text]"/>
      <dgm:spPr/>
      <dgm:t>
        <a:bodyPr/>
        <a:lstStyle/>
        <a:p>
          <a:r>
            <a:rPr lang="en-US" dirty="0"/>
            <a:t>3. Review Objectives</a:t>
          </a:r>
        </a:p>
      </dgm:t>
    </dgm:pt>
    <dgm:pt modelId="{B4D674E2-FE53-4FCB-B37C-0E0B8034A1D8}" type="parTrans" cxnId="{D29D11DA-B86B-4CE8-83E4-1ED362B111A4}">
      <dgm:prSet/>
      <dgm:spPr/>
      <dgm:t>
        <a:bodyPr/>
        <a:lstStyle/>
        <a:p>
          <a:endParaRPr lang="en-US"/>
        </a:p>
      </dgm:t>
    </dgm:pt>
    <dgm:pt modelId="{1AE9D043-F9AB-4CAD-932F-0749F5A85141}" type="sibTrans" cxnId="{D29D11DA-B86B-4CE8-83E4-1ED362B111A4}">
      <dgm:prSet/>
      <dgm:spPr/>
      <dgm:t>
        <a:bodyPr/>
        <a:lstStyle/>
        <a:p>
          <a:endParaRPr lang="en-US"/>
        </a:p>
      </dgm:t>
    </dgm:pt>
    <dgm:pt modelId="{E502BEE6-5AB9-45A2-9B42-D10DCAE04252}">
      <dgm:prSet phldrT="[Text]"/>
      <dgm:spPr/>
      <dgm:t>
        <a:bodyPr/>
        <a:lstStyle/>
        <a:p>
          <a:r>
            <a:rPr lang="en-US" dirty="0"/>
            <a:t>4. Data manipulations and calculated fields</a:t>
          </a:r>
        </a:p>
      </dgm:t>
    </dgm:pt>
    <dgm:pt modelId="{2F370609-D812-491B-840B-7C48F2EDA00A}" type="parTrans" cxnId="{466849F5-1A98-4AD0-A42C-62E34E947A9F}">
      <dgm:prSet/>
      <dgm:spPr/>
      <dgm:t>
        <a:bodyPr/>
        <a:lstStyle/>
        <a:p>
          <a:endParaRPr lang="en-US"/>
        </a:p>
      </dgm:t>
    </dgm:pt>
    <dgm:pt modelId="{8D33B741-F793-4B06-B3BB-1B42D76C2C42}" type="sibTrans" cxnId="{466849F5-1A98-4AD0-A42C-62E34E947A9F}">
      <dgm:prSet/>
      <dgm:spPr/>
      <dgm:t>
        <a:bodyPr/>
        <a:lstStyle/>
        <a:p>
          <a:endParaRPr lang="en-US"/>
        </a:p>
      </dgm:t>
    </dgm:pt>
    <dgm:pt modelId="{47E44D48-53AD-4138-9F9D-59713C782CDA}">
      <dgm:prSet phldrT="[Text]"/>
      <dgm:spPr/>
      <dgm:t>
        <a:bodyPr/>
        <a:lstStyle/>
        <a:p>
          <a:r>
            <a:rPr lang="en-US" dirty="0"/>
            <a:t>6. Create  meaningful viz. &amp; data insights</a:t>
          </a:r>
        </a:p>
      </dgm:t>
    </dgm:pt>
    <dgm:pt modelId="{7539BA30-BC4A-4BB4-B37D-E3040AF1A72B}" type="parTrans" cxnId="{7A83ACE8-25C8-4967-BE8E-0B7F0D63E1CC}">
      <dgm:prSet/>
      <dgm:spPr/>
      <dgm:t>
        <a:bodyPr/>
        <a:lstStyle/>
        <a:p>
          <a:endParaRPr lang="en-US"/>
        </a:p>
      </dgm:t>
    </dgm:pt>
    <dgm:pt modelId="{005CDD11-D844-4F1B-B40D-746D2648A60C}" type="sibTrans" cxnId="{7A83ACE8-25C8-4967-BE8E-0B7F0D63E1CC}">
      <dgm:prSet/>
      <dgm:spPr/>
      <dgm:t>
        <a:bodyPr/>
        <a:lstStyle/>
        <a:p>
          <a:endParaRPr lang="en-US"/>
        </a:p>
      </dgm:t>
    </dgm:pt>
    <dgm:pt modelId="{00821D3B-E32D-4041-B5E7-D744E2BE1A88}">
      <dgm:prSet phldrT="[Text]"/>
      <dgm:spPr/>
      <dgm:t>
        <a:bodyPr/>
        <a:lstStyle/>
        <a:p>
          <a:r>
            <a:rPr lang="en-US" dirty="0"/>
            <a:t>5. Building a Model &amp; QA</a:t>
          </a:r>
        </a:p>
      </dgm:t>
    </dgm:pt>
    <dgm:pt modelId="{34639C6F-AF5F-48E5-9E71-6637F673E9F9}" type="parTrans" cxnId="{A807F19A-7EA0-4EF4-AA59-AECBDC34E97E}">
      <dgm:prSet/>
      <dgm:spPr/>
      <dgm:t>
        <a:bodyPr/>
        <a:lstStyle/>
        <a:p>
          <a:endParaRPr lang="en-US"/>
        </a:p>
      </dgm:t>
    </dgm:pt>
    <dgm:pt modelId="{C91A45AC-D959-44B3-966E-7DB63778B26B}" type="sibTrans" cxnId="{A807F19A-7EA0-4EF4-AA59-AECBDC34E97E}">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dgm:spPr>
      <dgm:t>
        <a:bodyPr/>
        <a:lstStyle/>
        <a:p>
          <a:endParaRPr lang="en-US"/>
        </a:p>
      </dgm:t>
    </dgm:pt>
    <dgm:pt modelId="{649D4793-0AE6-4F12-9A8E-B2C25130F717}">
      <dgm:prSet phldrT="[Text]"/>
      <dgm:spPr/>
      <dgm:t>
        <a:bodyPr/>
        <a:lstStyle/>
        <a:p>
          <a:r>
            <a:rPr lang="en-US" dirty="0"/>
            <a:t>2. Exploratory Analysis &amp; Assumptions</a:t>
          </a:r>
        </a:p>
      </dgm:t>
    </dgm:pt>
    <dgm:pt modelId="{94713197-A163-4A19-B836-C6D157D0D4E8}" type="parTrans" cxnId="{988D47A4-3DCC-4D96-A9CD-10C0B4B1D06B}">
      <dgm:prSet/>
      <dgm:spPr/>
      <dgm:t>
        <a:bodyPr/>
        <a:lstStyle/>
        <a:p>
          <a:endParaRPr lang="en-US"/>
        </a:p>
      </dgm:t>
    </dgm:pt>
    <dgm:pt modelId="{85C03CFD-2483-47AE-9C8C-A179A0B76BAF}" type="sibTrans" cxnId="{988D47A4-3DCC-4D96-A9CD-10C0B4B1D06B}">
      <dgm:prSet/>
      <dgm:spPr/>
      <dgm:t>
        <a:bodyPr/>
        <a:lstStyle/>
        <a:p>
          <a:endParaRPr lang="en-US"/>
        </a:p>
      </dgm:t>
    </dgm:pt>
    <dgm:pt modelId="{5C90FAE7-736E-4B46-8B07-9080490A95CC}" type="pres">
      <dgm:prSet presAssocID="{EA7CFB19-AFAD-41A9-A751-5DD2DB0AB7D8}" presName="Name0" presStyleCnt="0">
        <dgm:presLayoutVars>
          <dgm:chMax val="21"/>
          <dgm:chPref val="21"/>
        </dgm:presLayoutVars>
      </dgm:prSet>
      <dgm:spPr/>
    </dgm:pt>
    <dgm:pt modelId="{642E2151-F125-4E1E-959B-A9984095589F}" type="pres">
      <dgm:prSet presAssocID="{8AAF66B8-8813-4F88-9E29-910B6427CC97}" presName="text1" presStyleCnt="0"/>
      <dgm:spPr/>
    </dgm:pt>
    <dgm:pt modelId="{95B54794-06C5-4E33-BE4E-064C6CC7F740}" type="pres">
      <dgm:prSet presAssocID="{8AAF66B8-8813-4F88-9E29-910B6427CC97}" presName="textRepeatNode" presStyleLbl="alignNode1" presStyleIdx="0" presStyleCnt="6">
        <dgm:presLayoutVars>
          <dgm:chMax val="0"/>
          <dgm:chPref val="0"/>
          <dgm:bulletEnabled val="1"/>
        </dgm:presLayoutVars>
      </dgm:prSet>
      <dgm:spPr/>
    </dgm:pt>
    <dgm:pt modelId="{74663B47-4FFE-4B49-9CD0-C3E112A1F864}" type="pres">
      <dgm:prSet presAssocID="{8AAF66B8-8813-4F88-9E29-910B6427CC97}" presName="textaccent1" presStyleCnt="0"/>
      <dgm:spPr/>
    </dgm:pt>
    <dgm:pt modelId="{7DCC29FC-F802-4753-849F-775EDD5C0155}" type="pres">
      <dgm:prSet presAssocID="{8AAF66B8-8813-4F88-9E29-910B6427CC97}" presName="accentRepeatNode" presStyleLbl="solidAlignAcc1" presStyleIdx="0" presStyleCnt="12"/>
      <dgm:spPr/>
    </dgm:pt>
    <dgm:pt modelId="{D9656393-58A0-4758-AB0A-48D8B0C227DD}" type="pres">
      <dgm:prSet presAssocID="{5ECC8DC7-0313-48A2-AC83-10C6B3B9BEA7}" presName="image1" presStyleCnt="0"/>
      <dgm:spPr/>
    </dgm:pt>
    <dgm:pt modelId="{A2A9BC8B-3F8A-4503-AD87-E4A81497B092}" type="pres">
      <dgm:prSet presAssocID="{5ECC8DC7-0313-48A2-AC83-10C6B3B9BEA7}" presName="imageRepeatNode" presStyleLbl="alignAcc1" presStyleIdx="0" presStyleCnt="6"/>
      <dgm:spPr/>
    </dgm:pt>
    <dgm:pt modelId="{90DC1961-4783-4FB9-AB02-B93D1C3D966C}" type="pres">
      <dgm:prSet presAssocID="{5ECC8DC7-0313-48A2-AC83-10C6B3B9BEA7}" presName="imageaccent1" presStyleCnt="0"/>
      <dgm:spPr/>
    </dgm:pt>
    <dgm:pt modelId="{8FA86B14-4A61-45B0-9540-674B32D00F0F}" type="pres">
      <dgm:prSet presAssocID="{5ECC8DC7-0313-48A2-AC83-10C6B3B9BEA7}" presName="accentRepeatNode" presStyleLbl="solidAlignAcc1" presStyleIdx="1" presStyleCnt="12"/>
      <dgm:spPr/>
    </dgm:pt>
    <dgm:pt modelId="{C8530418-57BE-4766-938B-64F94FC3638A}" type="pres">
      <dgm:prSet presAssocID="{6D096F2B-06BE-44BC-B120-AEE231A921B0}" presName="text2" presStyleCnt="0"/>
      <dgm:spPr/>
    </dgm:pt>
    <dgm:pt modelId="{D4B3C99D-5843-4253-BEAC-0B00A268386E}" type="pres">
      <dgm:prSet presAssocID="{6D096F2B-06BE-44BC-B120-AEE231A921B0}" presName="textRepeatNode" presStyleLbl="alignNode1" presStyleIdx="1" presStyleCnt="6">
        <dgm:presLayoutVars>
          <dgm:chMax val="0"/>
          <dgm:chPref val="0"/>
          <dgm:bulletEnabled val="1"/>
        </dgm:presLayoutVars>
      </dgm:prSet>
      <dgm:spPr/>
    </dgm:pt>
    <dgm:pt modelId="{1CE5C3DE-07ED-425D-AABB-14408F6E73DF}" type="pres">
      <dgm:prSet presAssocID="{6D096F2B-06BE-44BC-B120-AEE231A921B0}" presName="textaccent2" presStyleCnt="0"/>
      <dgm:spPr/>
    </dgm:pt>
    <dgm:pt modelId="{A131233E-901D-4F02-9CA7-9FA3D4034090}" type="pres">
      <dgm:prSet presAssocID="{6D096F2B-06BE-44BC-B120-AEE231A921B0}" presName="accentRepeatNode" presStyleLbl="solidAlignAcc1" presStyleIdx="2" presStyleCnt="12"/>
      <dgm:spPr/>
    </dgm:pt>
    <dgm:pt modelId="{1C9133F8-4C98-4176-9303-42BE55FBBA7F}" type="pres">
      <dgm:prSet presAssocID="{1AE9D043-F9AB-4CAD-932F-0749F5A85141}" presName="image2" presStyleCnt="0"/>
      <dgm:spPr/>
    </dgm:pt>
    <dgm:pt modelId="{7D4FFA03-750E-4BB5-A9BA-B634D79C93EA}" type="pres">
      <dgm:prSet presAssocID="{1AE9D043-F9AB-4CAD-932F-0749F5A85141}" presName="imageRepeatNode" presStyleLbl="alignAcc1" presStyleIdx="1" presStyleCnt="6"/>
      <dgm:spPr/>
    </dgm:pt>
    <dgm:pt modelId="{1D4D7AB5-3F04-4650-8B12-DC562DD466DC}" type="pres">
      <dgm:prSet presAssocID="{1AE9D043-F9AB-4CAD-932F-0749F5A85141}" presName="imageaccent2" presStyleCnt="0"/>
      <dgm:spPr/>
    </dgm:pt>
    <dgm:pt modelId="{5342FA25-8D17-475D-A970-F150128CBB85}" type="pres">
      <dgm:prSet presAssocID="{1AE9D043-F9AB-4CAD-932F-0749F5A85141}" presName="accentRepeatNode" presStyleLbl="solidAlignAcc1" presStyleIdx="3" presStyleCnt="12"/>
      <dgm:spPr/>
    </dgm:pt>
    <dgm:pt modelId="{78FA71AB-7FF7-4441-81A8-C39E92F307BE}" type="pres">
      <dgm:prSet presAssocID="{649D4793-0AE6-4F12-9A8E-B2C25130F717}" presName="text3" presStyleCnt="0"/>
      <dgm:spPr/>
    </dgm:pt>
    <dgm:pt modelId="{547B5D2C-967C-4AC0-AC50-E425B5C8772F}" type="pres">
      <dgm:prSet presAssocID="{649D4793-0AE6-4F12-9A8E-B2C25130F717}" presName="textRepeatNode" presStyleLbl="alignNode1" presStyleIdx="2" presStyleCnt="6">
        <dgm:presLayoutVars>
          <dgm:chMax val="0"/>
          <dgm:chPref val="0"/>
          <dgm:bulletEnabled val="1"/>
        </dgm:presLayoutVars>
      </dgm:prSet>
      <dgm:spPr/>
    </dgm:pt>
    <dgm:pt modelId="{3F0BB482-9BF1-42DF-9FEB-B1697602DF8D}" type="pres">
      <dgm:prSet presAssocID="{649D4793-0AE6-4F12-9A8E-B2C25130F717}" presName="textaccent3" presStyleCnt="0"/>
      <dgm:spPr/>
    </dgm:pt>
    <dgm:pt modelId="{9518E3F6-BCF1-4A5B-97D3-CFAA6909F86D}" type="pres">
      <dgm:prSet presAssocID="{649D4793-0AE6-4F12-9A8E-B2C25130F717}" presName="accentRepeatNode" presStyleLbl="solidAlignAcc1" presStyleIdx="4" presStyleCnt="12"/>
      <dgm:spPr/>
    </dgm:pt>
    <dgm:pt modelId="{CC7B68C9-931A-4F44-AA01-17F53366A7F1}" type="pres">
      <dgm:prSet presAssocID="{85C03CFD-2483-47AE-9C8C-A179A0B76BAF}" presName="image3" presStyleCnt="0"/>
      <dgm:spPr/>
    </dgm:pt>
    <dgm:pt modelId="{DD9B6579-5036-485E-8FD5-8FF73C1D37B2}" type="pres">
      <dgm:prSet presAssocID="{85C03CFD-2483-47AE-9C8C-A179A0B76BAF}" presName="imageRepeatNode" presStyleLbl="alignAcc1" presStyleIdx="2" presStyleCnt="6"/>
      <dgm:spPr/>
    </dgm:pt>
    <dgm:pt modelId="{BCE9DBB1-966A-4B77-B71A-A11B931E9F95}" type="pres">
      <dgm:prSet presAssocID="{85C03CFD-2483-47AE-9C8C-A179A0B76BAF}" presName="imageaccent3" presStyleCnt="0"/>
      <dgm:spPr/>
    </dgm:pt>
    <dgm:pt modelId="{795E9576-15B5-4888-B222-2A617F12C11B}" type="pres">
      <dgm:prSet presAssocID="{85C03CFD-2483-47AE-9C8C-A179A0B76BAF}" presName="accentRepeatNode" presStyleLbl="solidAlignAcc1" presStyleIdx="5" presStyleCnt="12"/>
      <dgm:spPr/>
    </dgm:pt>
    <dgm:pt modelId="{B3BBE36D-A9D8-4B2C-8FEE-D8889A93FA93}" type="pres">
      <dgm:prSet presAssocID="{E502BEE6-5AB9-45A2-9B42-D10DCAE04252}" presName="text4" presStyleCnt="0"/>
      <dgm:spPr/>
    </dgm:pt>
    <dgm:pt modelId="{35529379-7B03-4582-928D-B864E28BDE9C}" type="pres">
      <dgm:prSet presAssocID="{E502BEE6-5AB9-45A2-9B42-D10DCAE04252}" presName="textRepeatNode" presStyleLbl="alignNode1" presStyleIdx="3" presStyleCnt="6">
        <dgm:presLayoutVars>
          <dgm:chMax val="0"/>
          <dgm:chPref val="0"/>
          <dgm:bulletEnabled val="1"/>
        </dgm:presLayoutVars>
      </dgm:prSet>
      <dgm:spPr/>
    </dgm:pt>
    <dgm:pt modelId="{E514EC91-6F78-4633-BE87-AFF75A364B59}" type="pres">
      <dgm:prSet presAssocID="{E502BEE6-5AB9-45A2-9B42-D10DCAE04252}" presName="textaccent4" presStyleCnt="0"/>
      <dgm:spPr/>
    </dgm:pt>
    <dgm:pt modelId="{DABAB98D-DA9D-422D-928D-5458BC35A4F6}" type="pres">
      <dgm:prSet presAssocID="{E502BEE6-5AB9-45A2-9B42-D10DCAE04252}" presName="accentRepeatNode" presStyleLbl="solidAlignAcc1" presStyleIdx="6" presStyleCnt="12"/>
      <dgm:spPr/>
    </dgm:pt>
    <dgm:pt modelId="{57B84DE5-E4E8-47D0-B5CA-8979C23DDF74}" type="pres">
      <dgm:prSet presAssocID="{8D33B741-F793-4B06-B3BB-1B42D76C2C42}" presName="image4" presStyleCnt="0"/>
      <dgm:spPr/>
    </dgm:pt>
    <dgm:pt modelId="{501DB2CA-E4DA-42E2-8981-3171CCD6EEA6}" type="pres">
      <dgm:prSet presAssocID="{8D33B741-F793-4B06-B3BB-1B42D76C2C42}" presName="imageRepeatNode" presStyleLbl="alignAcc1" presStyleIdx="3" presStyleCnt="6" custLinFactNeighborX="-696" custLinFactNeighborY="2433"/>
      <dgm:spPr/>
    </dgm:pt>
    <dgm:pt modelId="{2F76788D-A000-4024-8C5A-09F5BD1F19A6}" type="pres">
      <dgm:prSet presAssocID="{8D33B741-F793-4B06-B3BB-1B42D76C2C42}" presName="imageaccent4" presStyleCnt="0"/>
      <dgm:spPr/>
    </dgm:pt>
    <dgm:pt modelId="{4C1EBD3B-CF8D-4F86-AA34-F45DC20CF5FD}" type="pres">
      <dgm:prSet presAssocID="{8D33B741-F793-4B06-B3BB-1B42D76C2C42}" presName="accentRepeatNode" presStyleLbl="solidAlignAcc1" presStyleIdx="7" presStyleCnt="12"/>
      <dgm:spPr/>
    </dgm:pt>
    <dgm:pt modelId="{F49DA2E7-9215-47A3-8281-0A3217EC7F8E}" type="pres">
      <dgm:prSet presAssocID="{00821D3B-E32D-4041-B5E7-D744E2BE1A88}" presName="text5" presStyleCnt="0"/>
      <dgm:spPr/>
    </dgm:pt>
    <dgm:pt modelId="{8FF2557A-52BE-4DFF-A3D2-E18A892B7163}" type="pres">
      <dgm:prSet presAssocID="{00821D3B-E32D-4041-B5E7-D744E2BE1A88}" presName="textRepeatNode" presStyleLbl="alignNode1" presStyleIdx="4" presStyleCnt="6">
        <dgm:presLayoutVars>
          <dgm:chMax val="0"/>
          <dgm:chPref val="0"/>
          <dgm:bulletEnabled val="1"/>
        </dgm:presLayoutVars>
      </dgm:prSet>
      <dgm:spPr/>
    </dgm:pt>
    <dgm:pt modelId="{3E09EDB3-8227-4718-82DC-FD1C31D57F57}" type="pres">
      <dgm:prSet presAssocID="{00821D3B-E32D-4041-B5E7-D744E2BE1A88}" presName="textaccent5" presStyleCnt="0"/>
      <dgm:spPr/>
    </dgm:pt>
    <dgm:pt modelId="{C77D03DE-E91F-420E-B370-1481E3EE32E8}" type="pres">
      <dgm:prSet presAssocID="{00821D3B-E32D-4041-B5E7-D744E2BE1A88}" presName="accentRepeatNode" presStyleLbl="solidAlignAcc1" presStyleIdx="8" presStyleCnt="12"/>
      <dgm:spPr/>
    </dgm:pt>
    <dgm:pt modelId="{475EEF95-F989-4C25-97BD-8977E08FB9B3}" type="pres">
      <dgm:prSet presAssocID="{C91A45AC-D959-44B3-966E-7DB63778B26B}" presName="image5" presStyleCnt="0"/>
      <dgm:spPr/>
    </dgm:pt>
    <dgm:pt modelId="{9CC4556D-A5C1-4EA6-BB32-FD868E9DBF18}" type="pres">
      <dgm:prSet presAssocID="{C91A45AC-D959-44B3-966E-7DB63778B26B}" presName="imageRepeatNode" presStyleLbl="alignAcc1" presStyleIdx="4" presStyleCnt="6"/>
      <dgm:spPr/>
    </dgm:pt>
    <dgm:pt modelId="{1F113781-A7B7-491D-97A5-DDB875276A34}" type="pres">
      <dgm:prSet presAssocID="{C91A45AC-D959-44B3-966E-7DB63778B26B}" presName="imageaccent5" presStyleCnt="0"/>
      <dgm:spPr/>
    </dgm:pt>
    <dgm:pt modelId="{D9C7EED8-455A-49BA-A8F1-D6DAC1482B07}" type="pres">
      <dgm:prSet presAssocID="{C91A45AC-D959-44B3-966E-7DB63778B26B}" presName="accentRepeatNode" presStyleLbl="solidAlignAcc1" presStyleIdx="9" presStyleCnt="12"/>
      <dgm:spPr/>
    </dgm:pt>
    <dgm:pt modelId="{FA852B06-F6CE-4015-B776-66C480F51073}" type="pres">
      <dgm:prSet presAssocID="{47E44D48-53AD-4138-9F9D-59713C782CDA}" presName="text6" presStyleCnt="0"/>
      <dgm:spPr/>
    </dgm:pt>
    <dgm:pt modelId="{79E2B2CB-E418-4C83-AA75-3FD620624170}" type="pres">
      <dgm:prSet presAssocID="{47E44D48-53AD-4138-9F9D-59713C782CDA}" presName="textRepeatNode" presStyleLbl="alignNode1" presStyleIdx="5" presStyleCnt="6">
        <dgm:presLayoutVars>
          <dgm:chMax val="0"/>
          <dgm:chPref val="0"/>
          <dgm:bulletEnabled val="1"/>
        </dgm:presLayoutVars>
      </dgm:prSet>
      <dgm:spPr/>
    </dgm:pt>
    <dgm:pt modelId="{620394AC-A3C1-4D1E-B972-0D0ED083D649}" type="pres">
      <dgm:prSet presAssocID="{47E44D48-53AD-4138-9F9D-59713C782CDA}" presName="textaccent6" presStyleCnt="0"/>
      <dgm:spPr/>
    </dgm:pt>
    <dgm:pt modelId="{7C31E474-52A6-47EC-BE14-3E9DBB96BCA4}" type="pres">
      <dgm:prSet presAssocID="{47E44D48-53AD-4138-9F9D-59713C782CDA}" presName="accentRepeatNode" presStyleLbl="solidAlignAcc1" presStyleIdx="10" presStyleCnt="12"/>
      <dgm:spPr/>
    </dgm:pt>
    <dgm:pt modelId="{57ADF5B4-17B2-4E26-9E9A-282D8C5E9620}" type="pres">
      <dgm:prSet presAssocID="{005CDD11-D844-4F1B-B40D-746D2648A60C}" presName="image6" presStyleCnt="0"/>
      <dgm:spPr/>
    </dgm:pt>
    <dgm:pt modelId="{5B2F7B88-4C77-4484-86EE-FFFFD072BA30}" type="pres">
      <dgm:prSet presAssocID="{005CDD11-D844-4F1B-B40D-746D2648A60C}" presName="imageRepeatNode" presStyleLbl="alignAcc1" presStyleIdx="5" presStyleCnt="6"/>
      <dgm:spPr/>
    </dgm:pt>
    <dgm:pt modelId="{8379BA78-CBB8-4AC4-9491-9696DAFEDB98}" type="pres">
      <dgm:prSet presAssocID="{005CDD11-D844-4F1B-B40D-746D2648A60C}" presName="imageaccent6" presStyleCnt="0"/>
      <dgm:spPr/>
    </dgm:pt>
    <dgm:pt modelId="{A106F4B8-E981-434A-9448-106CBC8B4862}" type="pres">
      <dgm:prSet presAssocID="{005CDD11-D844-4F1B-B40D-746D2648A60C}" presName="accentRepeatNode" presStyleLbl="solidAlignAcc1" presStyleIdx="11" presStyleCnt="12"/>
      <dgm:spPr/>
    </dgm:pt>
  </dgm:ptLst>
  <dgm:cxnLst>
    <dgm:cxn modelId="{2579C000-7C73-4B39-BC06-5024CC0DA577}" type="presOf" srcId="{649D4793-0AE6-4F12-9A8E-B2C25130F717}" destId="{547B5D2C-967C-4AC0-AC50-E425B5C8772F}" srcOrd="0" destOrd="0" presId="urn:microsoft.com/office/officeart/2008/layout/HexagonCluster"/>
    <dgm:cxn modelId="{40170F12-5151-43AE-BB71-43AD8727BA0A}" type="presOf" srcId="{85C03CFD-2483-47AE-9C8C-A179A0B76BAF}" destId="{DD9B6579-5036-485E-8FD5-8FF73C1D37B2}" srcOrd="0" destOrd="0" presId="urn:microsoft.com/office/officeart/2008/layout/HexagonCluster"/>
    <dgm:cxn modelId="{3636D01B-1958-4449-AF02-B8E8DA6945B1}" type="presOf" srcId="{00821D3B-E32D-4041-B5E7-D744E2BE1A88}" destId="{8FF2557A-52BE-4DFF-A3D2-E18A892B7163}" srcOrd="0" destOrd="0" presId="urn:microsoft.com/office/officeart/2008/layout/HexagonCluster"/>
    <dgm:cxn modelId="{5D0A302B-E42C-4B6C-950A-34D2C57FEF3D}" type="presOf" srcId="{5ECC8DC7-0313-48A2-AC83-10C6B3B9BEA7}" destId="{A2A9BC8B-3F8A-4503-AD87-E4A81497B092}" srcOrd="0" destOrd="0" presId="urn:microsoft.com/office/officeart/2008/layout/HexagonCluster"/>
    <dgm:cxn modelId="{C2BAC267-B012-47E4-9D64-011643426F3B}" type="presOf" srcId="{E502BEE6-5AB9-45A2-9B42-D10DCAE04252}" destId="{35529379-7B03-4582-928D-B864E28BDE9C}" srcOrd="0" destOrd="0" presId="urn:microsoft.com/office/officeart/2008/layout/HexagonCluster"/>
    <dgm:cxn modelId="{80E39375-85B4-4F98-9DC3-52E0D624416C}" type="presOf" srcId="{005CDD11-D844-4F1B-B40D-746D2648A60C}" destId="{5B2F7B88-4C77-4484-86EE-FFFFD072BA30}" srcOrd="0" destOrd="0" presId="urn:microsoft.com/office/officeart/2008/layout/HexagonCluster"/>
    <dgm:cxn modelId="{43DD0378-F680-4D31-B703-2C0F2CE724E3}" type="presOf" srcId="{EA7CFB19-AFAD-41A9-A751-5DD2DB0AB7D8}" destId="{5C90FAE7-736E-4B46-8B07-9080490A95CC}" srcOrd="0" destOrd="0" presId="urn:microsoft.com/office/officeart/2008/layout/HexagonCluster"/>
    <dgm:cxn modelId="{7E06BB88-539B-4A62-8CA8-363B4FFAA85E}" type="presOf" srcId="{8AAF66B8-8813-4F88-9E29-910B6427CC97}" destId="{95B54794-06C5-4E33-BE4E-064C6CC7F740}" srcOrd="0" destOrd="0" presId="urn:microsoft.com/office/officeart/2008/layout/HexagonCluster"/>
    <dgm:cxn modelId="{A807F19A-7EA0-4EF4-AA59-AECBDC34E97E}" srcId="{EA7CFB19-AFAD-41A9-A751-5DD2DB0AB7D8}" destId="{00821D3B-E32D-4041-B5E7-D744E2BE1A88}" srcOrd="4" destOrd="0" parTransId="{34639C6F-AF5F-48E5-9E71-6637F673E9F9}" sibTransId="{C91A45AC-D959-44B3-966E-7DB63778B26B}"/>
    <dgm:cxn modelId="{988D47A4-3DCC-4D96-A9CD-10C0B4B1D06B}" srcId="{EA7CFB19-AFAD-41A9-A751-5DD2DB0AB7D8}" destId="{649D4793-0AE6-4F12-9A8E-B2C25130F717}" srcOrd="2" destOrd="0" parTransId="{94713197-A163-4A19-B836-C6D157D0D4E8}" sibTransId="{85C03CFD-2483-47AE-9C8C-A179A0B76BAF}"/>
    <dgm:cxn modelId="{D35F15AA-F52A-481E-8585-923E23A7CFAE}" type="presOf" srcId="{1AE9D043-F9AB-4CAD-932F-0749F5A85141}" destId="{7D4FFA03-750E-4BB5-A9BA-B634D79C93EA}" srcOrd="0" destOrd="0" presId="urn:microsoft.com/office/officeart/2008/layout/HexagonCluster"/>
    <dgm:cxn modelId="{AE997DB2-FFCB-492E-A023-CCD7D4918673}" srcId="{EA7CFB19-AFAD-41A9-A751-5DD2DB0AB7D8}" destId="{8AAF66B8-8813-4F88-9E29-910B6427CC97}" srcOrd="0" destOrd="0" parTransId="{D9BD8822-8BF1-4007-8ED8-58FDFAE6056D}" sibTransId="{5ECC8DC7-0313-48A2-AC83-10C6B3B9BEA7}"/>
    <dgm:cxn modelId="{9CD43AC6-D604-420F-9038-2FEE871AE900}" type="presOf" srcId="{47E44D48-53AD-4138-9F9D-59713C782CDA}" destId="{79E2B2CB-E418-4C83-AA75-3FD620624170}" srcOrd="0" destOrd="0" presId="urn:microsoft.com/office/officeart/2008/layout/HexagonCluster"/>
    <dgm:cxn modelId="{DF48C1D0-C7A8-4F29-8877-56AFE93CA71C}" type="presOf" srcId="{8D33B741-F793-4B06-B3BB-1B42D76C2C42}" destId="{501DB2CA-E4DA-42E2-8981-3171CCD6EEA6}" srcOrd="0" destOrd="0" presId="urn:microsoft.com/office/officeart/2008/layout/HexagonCluster"/>
    <dgm:cxn modelId="{D29D11DA-B86B-4CE8-83E4-1ED362B111A4}" srcId="{EA7CFB19-AFAD-41A9-A751-5DD2DB0AB7D8}" destId="{6D096F2B-06BE-44BC-B120-AEE231A921B0}" srcOrd="1" destOrd="0" parTransId="{B4D674E2-FE53-4FCB-B37C-0E0B8034A1D8}" sibTransId="{1AE9D043-F9AB-4CAD-932F-0749F5A85141}"/>
    <dgm:cxn modelId="{B1B584DF-8911-4148-B7A7-8AC4E03F7559}" type="presOf" srcId="{C91A45AC-D959-44B3-966E-7DB63778B26B}" destId="{9CC4556D-A5C1-4EA6-BB32-FD868E9DBF18}" srcOrd="0" destOrd="0" presId="urn:microsoft.com/office/officeart/2008/layout/HexagonCluster"/>
    <dgm:cxn modelId="{7A83ACE8-25C8-4967-BE8E-0B7F0D63E1CC}" srcId="{EA7CFB19-AFAD-41A9-A751-5DD2DB0AB7D8}" destId="{47E44D48-53AD-4138-9F9D-59713C782CDA}" srcOrd="5" destOrd="0" parTransId="{7539BA30-BC4A-4BB4-B37D-E3040AF1A72B}" sibTransId="{005CDD11-D844-4F1B-B40D-746D2648A60C}"/>
    <dgm:cxn modelId="{466849F5-1A98-4AD0-A42C-62E34E947A9F}" srcId="{EA7CFB19-AFAD-41A9-A751-5DD2DB0AB7D8}" destId="{E502BEE6-5AB9-45A2-9B42-D10DCAE04252}" srcOrd="3" destOrd="0" parTransId="{2F370609-D812-491B-840B-7C48F2EDA00A}" sibTransId="{8D33B741-F793-4B06-B3BB-1B42D76C2C42}"/>
    <dgm:cxn modelId="{FA6C49F7-A4AF-49C5-B730-344AFB9DFAF6}" type="presOf" srcId="{6D096F2B-06BE-44BC-B120-AEE231A921B0}" destId="{D4B3C99D-5843-4253-BEAC-0B00A268386E}" srcOrd="0" destOrd="0" presId="urn:microsoft.com/office/officeart/2008/layout/HexagonCluster"/>
    <dgm:cxn modelId="{3554A2F1-BBB0-494E-858E-A581AE89EA34}" type="presParOf" srcId="{5C90FAE7-736E-4B46-8B07-9080490A95CC}" destId="{642E2151-F125-4E1E-959B-A9984095589F}" srcOrd="0" destOrd="0" presId="urn:microsoft.com/office/officeart/2008/layout/HexagonCluster"/>
    <dgm:cxn modelId="{AE7B9537-B490-4F6E-A62E-DA0B81028B2F}" type="presParOf" srcId="{642E2151-F125-4E1E-959B-A9984095589F}" destId="{95B54794-06C5-4E33-BE4E-064C6CC7F740}" srcOrd="0" destOrd="0" presId="urn:microsoft.com/office/officeart/2008/layout/HexagonCluster"/>
    <dgm:cxn modelId="{ED4CF393-A29D-41F0-BECB-925ACF266999}" type="presParOf" srcId="{5C90FAE7-736E-4B46-8B07-9080490A95CC}" destId="{74663B47-4FFE-4B49-9CD0-C3E112A1F864}" srcOrd="1" destOrd="0" presId="urn:microsoft.com/office/officeart/2008/layout/HexagonCluster"/>
    <dgm:cxn modelId="{4A55C34C-96FC-4B5E-A029-C0B7FFF206C6}" type="presParOf" srcId="{74663B47-4FFE-4B49-9CD0-C3E112A1F864}" destId="{7DCC29FC-F802-4753-849F-775EDD5C0155}" srcOrd="0" destOrd="0" presId="urn:microsoft.com/office/officeart/2008/layout/HexagonCluster"/>
    <dgm:cxn modelId="{620B1A6F-E0D6-4897-96F2-9B6610673633}" type="presParOf" srcId="{5C90FAE7-736E-4B46-8B07-9080490A95CC}" destId="{D9656393-58A0-4758-AB0A-48D8B0C227DD}" srcOrd="2" destOrd="0" presId="urn:microsoft.com/office/officeart/2008/layout/HexagonCluster"/>
    <dgm:cxn modelId="{D9C2ECBD-C647-43E3-8DF6-A00E4B5A504A}" type="presParOf" srcId="{D9656393-58A0-4758-AB0A-48D8B0C227DD}" destId="{A2A9BC8B-3F8A-4503-AD87-E4A81497B092}" srcOrd="0" destOrd="0" presId="urn:microsoft.com/office/officeart/2008/layout/HexagonCluster"/>
    <dgm:cxn modelId="{DC416E1D-D133-44A6-8A77-AB76240A1F58}" type="presParOf" srcId="{5C90FAE7-736E-4B46-8B07-9080490A95CC}" destId="{90DC1961-4783-4FB9-AB02-B93D1C3D966C}" srcOrd="3" destOrd="0" presId="urn:microsoft.com/office/officeart/2008/layout/HexagonCluster"/>
    <dgm:cxn modelId="{18042B38-350A-41D0-B0F8-997BA0B0172B}" type="presParOf" srcId="{90DC1961-4783-4FB9-AB02-B93D1C3D966C}" destId="{8FA86B14-4A61-45B0-9540-674B32D00F0F}" srcOrd="0" destOrd="0" presId="urn:microsoft.com/office/officeart/2008/layout/HexagonCluster"/>
    <dgm:cxn modelId="{F176E5AE-C7D1-4E17-9022-D4102F9FD47C}" type="presParOf" srcId="{5C90FAE7-736E-4B46-8B07-9080490A95CC}" destId="{C8530418-57BE-4766-938B-64F94FC3638A}" srcOrd="4" destOrd="0" presId="urn:microsoft.com/office/officeart/2008/layout/HexagonCluster"/>
    <dgm:cxn modelId="{C29CA1E5-BD7D-4697-B3CA-046DFBBC86F6}" type="presParOf" srcId="{C8530418-57BE-4766-938B-64F94FC3638A}" destId="{D4B3C99D-5843-4253-BEAC-0B00A268386E}" srcOrd="0" destOrd="0" presId="urn:microsoft.com/office/officeart/2008/layout/HexagonCluster"/>
    <dgm:cxn modelId="{D1782ED8-888D-4055-9C74-95283A2B54A0}" type="presParOf" srcId="{5C90FAE7-736E-4B46-8B07-9080490A95CC}" destId="{1CE5C3DE-07ED-425D-AABB-14408F6E73DF}" srcOrd="5" destOrd="0" presId="urn:microsoft.com/office/officeart/2008/layout/HexagonCluster"/>
    <dgm:cxn modelId="{AD2DECF7-0A33-40AC-A7C0-9752EB231DAE}" type="presParOf" srcId="{1CE5C3DE-07ED-425D-AABB-14408F6E73DF}" destId="{A131233E-901D-4F02-9CA7-9FA3D4034090}" srcOrd="0" destOrd="0" presId="urn:microsoft.com/office/officeart/2008/layout/HexagonCluster"/>
    <dgm:cxn modelId="{C79EEC0B-7828-4C2A-BB34-8CB684B975D3}" type="presParOf" srcId="{5C90FAE7-736E-4B46-8B07-9080490A95CC}" destId="{1C9133F8-4C98-4176-9303-42BE55FBBA7F}" srcOrd="6" destOrd="0" presId="urn:microsoft.com/office/officeart/2008/layout/HexagonCluster"/>
    <dgm:cxn modelId="{7BB7FFEA-DFC7-423E-B676-E1916EF43394}" type="presParOf" srcId="{1C9133F8-4C98-4176-9303-42BE55FBBA7F}" destId="{7D4FFA03-750E-4BB5-A9BA-B634D79C93EA}" srcOrd="0" destOrd="0" presId="urn:microsoft.com/office/officeart/2008/layout/HexagonCluster"/>
    <dgm:cxn modelId="{47AF6BFD-5809-4780-9ACA-3C489C3D58AC}" type="presParOf" srcId="{5C90FAE7-736E-4B46-8B07-9080490A95CC}" destId="{1D4D7AB5-3F04-4650-8B12-DC562DD466DC}" srcOrd="7" destOrd="0" presId="urn:microsoft.com/office/officeart/2008/layout/HexagonCluster"/>
    <dgm:cxn modelId="{29C3D5E8-E262-4FF7-AD37-D7B21FEFBB62}" type="presParOf" srcId="{1D4D7AB5-3F04-4650-8B12-DC562DD466DC}" destId="{5342FA25-8D17-475D-A970-F150128CBB85}" srcOrd="0" destOrd="0" presId="urn:microsoft.com/office/officeart/2008/layout/HexagonCluster"/>
    <dgm:cxn modelId="{9F100D2E-A88B-418E-A674-0FC86A14C527}" type="presParOf" srcId="{5C90FAE7-736E-4B46-8B07-9080490A95CC}" destId="{78FA71AB-7FF7-4441-81A8-C39E92F307BE}" srcOrd="8" destOrd="0" presId="urn:microsoft.com/office/officeart/2008/layout/HexagonCluster"/>
    <dgm:cxn modelId="{83BB432A-8C7C-4687-8B1E-2ABE04F19DC3}" type="presParOf" srcId="{78FA71AB-7FF7-4441-81A8-C39E92F307BE}" destId="{547B5D2C-967C-4AC0-AC50-E425B5C8772F}" srcOrd="0" destOrd="0" presId="urn:microsoft.com/office/officeart/2008/layout/HexagonCluster"/>
    <dgm:cxn modelId="{0B857D30-A4D1-484C-A78E-538FF149AD9D}" type="presParOf" srcId="{5C90FAE7-736E-4B46-8B07-9080490A95CC}" destId="{3F0BB482-9BF1-42DF-9FEB-B1697602DF8D}" srcOrd="9" destOrd="0" presId="urn:microsoft.com/office/officeart/2008/layout/HexagonCluster"/>
    <dgm:cxn modelId="{98A9D1A6-8A93-44E0-AEC6-FEAD6B7F97E9}" type="presParOf" srcId="{3F0BB482-9BF1-42DF-9FEB-B1697602DF8D}" destId="{9518E3F6-BCF1-4A5B-97D3-CFAA6909F86D}" srcOrd="0" destOrd="0" presId="urn:microsoft.com/office/officeart/2008/layout/HexagonCluster"/>
    <dgm:cxn modelId="{2369137F-126C-4E87-B2A1-60F085FCCBB0}" type="presParOf" srcId="{5C90FAE7-736E-4B46-8B07-9080490A95CC}" destId="{CC7B68C9-931A-4F44-AA01-17F53366A7F1}" srcOrd="10" destOrd="0" presId="urn:microsoft.com/office/officeart/2008/layout/HexagonCluster"/>
    <dgm:cxn modelId="{831434FD-3520-4BE6-A1CB-8379E37A2788}" type="presParOf" srcId="{CC7B68C9-931A-4F44-AA01-17F53366A7F1}" destId="{DD9B6579-5036-485E-8FD5-8FF73C1D37B2}" srcOrd="0" destOrd="0" presId="urn:microsoft.com/office/officeart/2008/layout/HexagonCluster"/>
    <dgm:cxn modelId="{F9C47570-14FD-44AE-875E-C9B76F16BBD1}" type="presParOf" srcId="{5C90FAE7-736E-4B46-8B07-9080490A95CC}" destId="{BCE9DBB1-966A-4B77-B71A-A11B931E9F95}" srcOrd="11" destOrd="0" presId="urn:microsoft.com/office/officeart/2008/layout/HexagonCluster"/>
    <dgm:cxn modelId="{276BAF9E-3335-4A91-B6F6-A639A170A3D4}" type="presParOf" srcId="{BCE9DBB1-966A-4B77-B71A-A11B931E9F95}" destId="{795E9576-15B5-4888-B222-2A617F12C11B}" srcOrd="0" destOrd="0" presId="urn:microsoft.com/office/officeart/2008/layout/HexagonCluster"/>
    <dgm:cxn modelId="{5CCE3E3F-C542-42ED-A332-799456209031}" type="presParOf" srcId="{5C90FAE7-736E-4B46-8B07-9080490A95CC}" destId="{B3BBE36D-A9D8-4B2C-8FEE-D8889A93FA93}" srcOrd="12" destOrd="0" presId="urn:microsoft.com/office/officeart/2008/layout/HexagonCluster"/>
    <dgm:cxn modelId="{1B4BBBE6-2FC0-499B-B04A-F58020BD826B}" type="presParOf" srcId="{B3BBE36D-A9D8-4B2C-8FEE-D8889A93FA93}" destId="{35529379-7B03-4582-928D-B864E28BDE9C}" srcOrd="0" destOrd="0" presId="urn:microsoft.com/office/officeart/2008/layout/HexagonCluster"/>
    <dgm:cxn modelId="{7B8B8335-7F13-4329-A61B-7D81896A665C}" type="presParOf" srcId="{5C90FAE7-736E-4B46-8B07-9080490A95CC}" destId="{E514EC91-6F78-4633-BE87-AFF75A364B59}" srcOrd="13" destOrd="0" presId="urn:microsoft.com/office/officeart/2008/layout/HexagonCluster"/>
    <dgm:cxn modelId="{26A801C8-BAB7-4DC2-9BFA-F9704E99062A}" type="presParOf" srcId="{E514EC91-6F78-4633-BE87-AFF75A364B59}" destId="{DABAB98D-DA9D-422D-928D-5458BC35A4F6}" srcOrd="0" destOrd="0" presId="urn:microsoft.com/office/officeart/2008/layout/HexagonCluster"/>
    <dgm:cxn modelId="{63333493-1482-4ECF-AC6A-6AF9778E6805}" type="presParOf" srcId="{5C90FAE7-736E-4B46-8B07-9080490A95CC}" destId="{57B84DE5-E4E8-47D0-B5CA-8979C23DDF74}" srcOrd="14" destOrd="0" presId="urn:microsoft.com/office/officeart/2008/layout/HexagonCluster"/>
    <dgm:cxn modelId="{562F1CE2-FDBF-40F3-A95E-2741AC60D99F}" type="presParOf" srcId="{57B84DE5-E4E8-47D0-B5CA-8979C23DDF74}" destId="{501DB2CA-E4DA-42E2-8981-3171CCD6EEA6}" srcOrd="0" destOrd="0" presId="urn:microsoft.com/office/officeart/2008/layout/HexagonCluster"/>
    <dgm:cxn modelId="{8316CE8E-FC71-4424-91EE-B6EBDE69B2B7}" type="presParOf" srcId="{5C90FAE7-736E-4B46-8B07-9080490A95CC}" destId="{2F76788D-A000-4024-8C5A-09F5BD1F19A6}" srcOrd="15" destOrd="0" presId="urn:microsoft.com/office/officeart/2008/layout/HexagonCluster"/>
    <dgm:cxn modelId="{2FF642D5-5A2B-4884-94EF-AE4B3B375AEA}" type="presParOf" srcId="{2F76788D-A000-4024-8C5A-09F5BD1F19A6}" destId="{4C1EBD3B-CF8D-4F86-AA34-F45DC20CF5FD}" srcOrd="0" destOrd="0" presId="urn:microsoft.com/office/officeart/2008/layout/HexagonCluster"/>
    <dgm:cxn modelId="{DD49301E-484F-46F2-94D2-09C15E6819F9}" type="presParOf" srcId="{5C90FAE7-736E-4B46-8B07-9080490A95CC}" destId="{F49DA2E7-9215-47A3-8281-0A3217EC7F8E}" srcOrd="16" destOrd="0" presId="urn:microsoft.com/office/officeart/2008/layout/HexagonCluster"/>
    <dgm:cxn modelId="{345928EC-A704-418B-A804-607F0B59A013}" type="presParOf" srcId="{F49DA2E7-9215-47A3-8281-0A3217EC7F8E}" destId="{8FF2557A-52BE-4DFF-A3D2-E18A892B7163}" srcOrd="0" destOrd="0" presId="urn:microsoft.com/office/officeart/2008/layout/HexagonCluster"/>
    <dgm:cxn modelId="{BE3E7779-D4EB-419A-A26E-8719613CF514}" type="presParOf" srcId="{5C90FAE7-736E-4B46-8B07-9080490A95CC}" destId="{3E09EDB3-8227-4718-82DC-FD1C31D57F57}" srcOrd="17" destOrd="0" presId="urn:microsoft.com/office/officeart/2008/layout/HexagonCluster"/>
    <dgm:cxn modelId="{45E9F15C-0806-4DDF-A59E-45EA163FAE0B}" type="presParOf" srcId="{3E09EDB3-8227-4718-82DC-FD1C31D57F57}" destId="{C77D03DE-E91F-420E-B370-1481E3EE32E8}" srcOrd="0" destOrd="0" presId="urn:microsoft.com/office/officeart/2008/layout/HexagonCluster"/>
    <dgm:cxn modelId="{4E879F40-1DFE-4BB1-88A2-2C4FFB20C3F5}" type="presParOf" srcId="{5C90FAE7-736E-4B46-8B07-9080490A95CC}" destId="{475EEF95-F989-4C25-97BD-8977E08FB9B3}" srcOrd="18" destOrd="0" presId="urn:microsoft.com/office/officeart/2008/layout/HexagonCluster"/>
    <dgm:cxn modelId="{FE6013A2-B5E3-49EE-89D5-0905228A2A39}" type="presParOf" srcId="{475EEF95-F989-4C25-97BD-8977E08FB9B3}" destId="{9CC4556D-A5C1-4EA6-BB32-FD868E9DBF18}" srcOrd="0" destOrd="0" presId="urn:microsoft.com/office/officeart/2008/layout/HexagonCluster"/>
    <dgm:cxn modelId="{7E22F260-A947-470E-A637-0E865DA23510}" type="presParOf" srcId="{5C90FAE7-736E-4B46-8B07-9080490A95CC}" destId="{1F113781-A7B7-491D-97A5-DDB875276A34}" srcOrd="19" destOrd="0" presId="urn:microsoft.com/office/officeart/2008/layout/HexagonCluster"/>
    <dgm:cxn modelId="{D110226A-10E9-4A24-8A58-5E36856ED16C}" type="presParOf" srcId="{1F113781-A7B7-491D-97A5-DDB875276A34}" destId="{D9C7EED8-455A-49BA-A8F1-D6DAC1482B07}" srcOrd="0" destOrd="0" presId="urn:microsoft.com/office/officeart/2008/layout/HexagonCluster"/>
    <dgm:cxn modelId="{8BF4ED84-3218-40C2-822E-38E180A04857}" type="presParOf" srcId="{5C90FAE7-736E-4B46-8B07-9080490A95CC}" destId="{FA852B06-F6CE-4015-B776-66C480F51073}" srcOrd="20" destOrd="0" presId="urn:microsoft.com/office/officeart/2008/layout/HexagonCluster"/>
    <dgm:cxn modelId="{1AFB3C64-5317-4713-B06D-910ED65D6673}" type="presParOf" srcId="{FA852B06-F6CE-4015-B776-66C480F51073}" destId="{79E2B2CB-E418-4C83-AA75-3FD620624170}" srcOrd="0" destOrd="0" presId="urn:microsoft.com/office/officeart/2008/layout/HexagonCluster"/>
    <dgm:cxn modelId="{E1D030C0-CF1C-4254-A6F6-2C481FC2E913}" type="presParOf" srcId="{5C90FAE7-736E-4B46-8B07-9080490A95CC}" destId="{620394AC-A3C1-4D1E-B972-0D0ED083D649}" srcOrd="21" destOrd="0" presId="urn:microsoft.com/office/officeart/2008/layout/HexagonCluster"/>
    <dgm:cxn modelId="{FBB6E776-0C5E-4FDC-A2BE-26B004C9B3B0}" type="presParOf" srcId="{620394AC-A3C1-4D1E-B972-0D0ED083D649}" destId="{7C31E474-52A6-47EC-BE14-3E9DBB96BCA4}" srcOrd="0" destOrd="0" presId="urn:microsoft.com/office/officeart/2008/layout/HexagonCluster"/>
    <dgm:cxn modelId="{72566EAC-7506-42BE-B4F5-757B06705062}" type="presParOf" srcId="{5C90FAE7-736E-4B46-8B07-9080490A95CC}" destId="{57ADF5B4-17B2-4E26-9E9A-282D8C5E9620}" srcOrd="22" destOrd="0" presId="urn:microsoft.com/office/officeart/2008/layout/HexagonCluster"/>
    <dgm:cxn modelId="{9DA5995A-51E4-4FA6-9390-E06D7DC73B74}" type="presParOf" srcId="{57ADF5B4-17B2-4E26-9E9A-282D8C5E9620}" destId="{5B2F7B88-4C77-4484-86EE-FFFFD072BA30}" srcOrd="0" destOrd="0" presId="urn:microsoft.com/office/officeart/2008/layout/HexagonCluster"/>
    <dgm:cxn modelId="{BD8A9645-4314-42C6-8DB0-F76239DF30E4}" type="presParOf" srcId="{5C90FAE7-736E-4B46-8B07-9080490A95CC}" destId="{8379BA78-CBB8-4AC4-9491-9696DAFEDB98}" srcOrd="23" destOrd="0" presId="urn:microsoft.com/office/officeart/2008/layout/HexagonCluster"/>
    <dgm:cxn modelId="{C89110F2-2C5E-450E-A3E7-D2CC4C37E170}" type="presParOf" srcId="{8379BA78-CBB8-4AC4-9491-9696DAFEDB98}" destId="{A106F4B8-E981-434A-9448-106CBC8B4862}"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54794-06C5-4E33-BE4E-064C6CC7F740}">
      <dsp:nvSpPr>
        <dsp:cNvPr id="0" name=""/>
        <dsp:cNvSpPr/>
      </dsp:nvSpPr>
      <dsp:spPr>
        <a:xfrm>
          <a:off x="1107582" y="2665660"/>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1. Connecting to APIs &amp; Import Data</a:t>
          </a:r>
        </a:p>
      </dsp:txBody>
      <dsp:txXfrm>
        <a:off x="1306935" y="2836842"/>
        <a:ext cx="888355" cy="762815"/>
      </dsp:txXfrm>
    </dsp:sp>
    <dsp:sp modelId="{7DCC29FC-F802-4753-849F-775EDD5C0155}">
      <dsp:nvSpPr>
        <dsp:cNvPr id="0" name=""/>
        <dsp:cNvSpPr/>
      </dsp:nvSpPr>
      <dsp:spPr>
        <a:xfrm>
          <a:off x="1138291" y="3159895"/>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A9BC8B-3F8A-4503-AD87-E4A81497B092}">
      <dsp:nvSpPr>
        <dsp:cNvPr id="0" name=""/>
        <dsp:cNvSpPr/>
      </dsp:nvSpPr>
      <dsp:spPr>
        <a:xfrm>
          <a:off x="0" y="2054715"/>
          <a:ext cx="1287061" cy="1105179"/>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2000" r="-32000"/>
          </a:stretch>
        </a:blip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A86B14-4A61-45B0-9540-674B32D00F0F}">
      <dsp:nvSpPr>
        <dsp:cNvPr id="0" name=""/>
        <dsp:cNvSpPr/>
      </dsp:nvSpPr>
      <dsp:spPr>
        <a:xfrm>
          <a:off x="881698" y="3013297"/>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3C99D-5843-4253-BEAC-0B00A268386E}">
      <dsp:nvSpPr>
        <dsp:cNvPr id="0" name=""/>
        <dsp:cNvSpPr/>
      </dsp:nvSpPr>
      <dsp:spPr>
        <a:xfrm>
          <a:off x="2215164" y="2051513"/>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3. Review Objectives</a:t>
          </a:r>
        </a:p>
      </dsp:txBody>
      <dsp:txXfrm>
        <a:off x="2414517" y="2222695"/>
        <a:ext cx="888355" cy="762815"/>
      </dsp:txXfrm>
    </dsp:sp>
    <dsp:sp modelId="{A131233E-901D-4F02-9CA7-9FA3D4034090}">
      <dsp:nvSpPr>
        <dsp:cNvPr id="0" name=""/>
        <dsp:cNvSpPr/>
      </dsp:nvSpPr>
      <dsp:spPr>
        <a:xfrm>
          <a:off x="3100957" y="3007248"/>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4FFA03-750E-4BB5-A9BA-B634D79C93EA}">
      <dsp:nvSpPr>
        <dsp:cNvPr id="0" name=""/>
        <dsp:cNvSpPr/>
      </dsp:nvSpPr>
      <dsp:spPr>
        <a:xfrm>
          <a:off x="3322064" y="2663525"/>
          <a:ext cx="1287061" cy="110517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42FA25-8D17-475D-A970-F150128CBB85}">
      <dsp:nvSpPr>
        <dsp:cNvPr id="0" name=""/>
        <dsp:cNvSpPr/>
      </dsp:nvSpPr>
      <dsp:spPr>
        <a:xfrm>
          <a:off x="3353456" y="3155269"/>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7B5D2C-967C-4AC0-AC50-E425B5C8772F}">
      <dsp:nvSpPr>
        <dsp:cNvPr id="0" name=""/>
        <dsp:cNvSpPr/>
      </dsp:nvSpPr>
      <dsp:spPr>
        <a:xfrm>
          <a:off x="1107582" y="1444127"/>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2. Exploratory Analysis &amp; Assumptions</a:t>
          </a:r>
        </a:p>
      </dsp:txBody>
      <dsp:txXfrm>
        <a:off x="1306935" y="1615309"/>
        <a:ext cx="888355" cy="762815"/>
      </dsp:txXfrm>
    </dsp:sp>
    <dsp:sp modelId="{9518E3F6-BCF1-4A5B-97D3-CFAA6909F86D}">
      <dsp:nvSpPr>
        <dsp:cNvPr id="0" name=""/>
        <dsp:cNvSpPr/>
      </dsp:nvSpPr>
      <dsp:spPr>
        <a:xfrm>
          <a:off x="1989280" y="1465120"/>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9B6579-5036-485E-8FD5-8FF73C1D37B2}">
      <dsp:nvSpPr>
        <dsp:cNvPr id="0" name=""/>
        <dsp:cNvSpPr/>
      </dsp:nvSpPr>
      <dsp:spPr>
        <a:xfrm>
          <a:off x="2215164" y="829624"/>
          <a:ext cx="1287061" cy="110517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5E9576-15B5-4888-B222-2A617F12C11B}">
      <dsp:nvSpPr>
        <dsp:cNvPr id="0" name=""/>
        <dsp:cNvSpPr/>
      </dsp:nvSpPr>
      <dsp:spPr>
        <a:xfrm>
          <a:off x="2251333" y="1319233"/>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529379-7B03-4582-928D-B864E28BDE9C}">
      <dsp:nvSpPr>
        <dsp:cNvPr id="0" name=""/>
        <dsp:cNvSpPr/>
      </dsp:nvSpPr>
      <dsp:spPr>
        <a:xfrm>
          <a:off x="3322064" y="1441636"/>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4. Data manipulations and calculated fields</a:t>
          </a:r>
        </a:p>
      </dsp:txBody>
      <dsp:txXfrm>
        <a:off x="3521417" y="1612818"/>
        <a:ext cx="888355" cy="762815"/>
      </dsp:txXfrm>
    </dsp:sp>
    <dsp:sp modelId="{DABAB98D-DA9D-422D-928D-5458BC35A4F6}">
      <dsp:nvSpPr>
        <dsp:cNvPr id="0" name=""/>
        <dsp:cNvSpPr/>
      </dsp:nvSpPr>
      <dsp:spPr>
        <a:xfrm>
          <a:off x="4435788" y="1931245"/>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1DB2CA-E4DA-42E2-8981-3171CCD6EEA6}">
      <dsp:nvSpPr>
        <dsp:cNvPr id="0" name=""/>
        <dsp:cNvSpPr/>
      </dsp:nvSpPr>
      <dsp:spPr>
        <a:xfrm>
          <a:off x="4420688" y="2089788"/>
          <a:ext cx="1287061" cy="110517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1EBD3B-CF8D-4F86-AA34-F45DC20CF5FD}">
      <dsp:nvSpPr>
        <dsp:cNvPr id="0" name=""/>
        <dsp:cNvSpPr/>
      </dsp:nvSpPr>
      <dsp:spPr>
        <a:xfrm>
          <a:off x="4680780" y="2082825"/>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F2557A-52BE-4DFF-A3D2-E18A892B7163}">
      <dsp:nvSpPr>
        <dsp:cNvPr id="0" name=""/>
        <dsp:cNvSpPr/>
      </dsp:nvSpPr>
      <dsp:spPr>
        <a:xfrm>
          <a:off x="4429646" y="841366"/>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5. Building a Model &amp; QA</a:t>
          </a:r>
        </a:p>
      </dsp:txBody>
      <dsp:txXfrm>
        <a:off x="4628999" y="1012548"/>
        <a:ext cx="888355" cy="762815"/>
      </dsp:txXfrm>
    </dsp:sp>
    <dsp:sp modelId="{C77D03DE-E91F-420E-B370-1481E3EE32E8}">
      <dsp:nvSpPr>
        <dsp:cNvPr id="0" name=""/>
        <dsp:cNvSpPr/>
      </dsp:nvSpPr>
      <dsp:spPr>
        <a:xfrm>
          <a:off x="5543370" y="1336669"/>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C4556D-A5C1-4EA6-BB32-FD868E9DBF18}">
      <dsp:nvSpPr>
        <dsp:cNvPr id="0" name=""/>
        <dsp:cNvSpPr/>
      </dsp:nvSpPr>
      <dsp:spPr>
        <a:xfrm>
          <a:off x="5537228" y="1458004"/>
          <a:ext cx="1287061" cy="1105179"/>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4000" r="-14000"/>
          </a:stretch>
        </a:blip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C7EED8-455A-49BA-A8F1-D6DAC1482B07}">
      <dsp:nvSpPr>
        <dsp:cNvPr id="0" name=""/>
        <dsp:cNvSpPr/>
      </dsp:nvSpPr>
      <dsp:spPr>
        <a:xfrm>
          <a:off x="5793822" y="1482555"/>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E2B2CB-E418-4C83-AA75-3FD620624170}">
      <dsp:nvSpPr>
        <dsp:cNvPr id="0" name=""/>
        <dsp:cNvSpPr/>
      </dsp:nvSpPr>
      <dsp:spPr>
        <a:xfrm>
          <a:off x="5537228" y="2677758"/>
          <a:ext cx="1287061" cy="1105179"/>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en-US" sz="1000" kern="1200" dirty="0"/>
            <a:t>6. Create  meaningful viz. &amp; data insights</a:t>
          </a:r>
        </a:p>
      </dsp:txBody>
      <dsp:txXfrm>
        <a:off x="5736581" y="2848940"/>
        <a:ext cx="888355" cy="762815"/>
      </dsp:txXfrm>
    </dsp:sp>
    <dsp:sp modelId="{7C31E474-52A6-47EC-BE14-3E9DBB96BCA4}">
      <dsp:nvSpPr>
        <dsp:cNvPr id="0" name=""/>
        <dsp:cNvSpPr/>
      </dsp:nvSpPr>
      <dsp:spPr>
        <a:xfrm>
          <a:off x="5792457" y="3645591"/>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2F7B88-4C77-4484-86EE-FFFFD072BA30}">
      <dsp:nvSpPr>
        <dsp:cNvPr id="0" name=""/>
        <dsp:cNvSpPr/>
      </dsp:nvSpPr>
      <dsp:spPr>
        <a:xfrm>
          <a:off x="4429646" y="3282653"/>
          <a:ext cx="1287061" cy="1105179"/>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06F4B8-E981-434A-9448-106CBC8B4862}">
      <dsp:nvSpPr>
        <dsp:cNvPr id="0" name=""/>
        <dsp:cNvSpPr/>
      </dsp:nvSpPr>
      <dsp:spPr>
        <a:xfrm>
          <a:off x="5553607" y="3767637"/>
          <a:ext cx="150134" cy="129518"/>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AB427-8161-4AD7-8280-D5420DC8A399}"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E003F-4C40-49D5-A971-40A30617A535}" type="slidenum">
              <a:rPr lang="en-US" smtClean="0"/>
              <a:t>‹#›</a:t>
            </a:fld>
            <a:endParaRPr lang="en-US"/>
          </a:p>
        </p:txBody>
      </p:sp>
    </p:spTree>
    <p:extLst>
      <p:ext uri="{BB962C8B-B14F-4D97-AF65-F5344CB8AC3E}">
        <p14:creationId xmlns:p14="http://schemas.microsoft.com/office/powerpoint/2010/main" val="4045149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E003F-4C40-49D5-A971-40A30617A535}" type="slidenum">
              <a:rPr lang="en-US" smtClean="0"/>
              <a:t>3</a:t>
            </a:fld>
            <a:endParaRPr lang="en-US"/>
          </a:p>
        </p:txBody>
      </p:sp>
    </p:spTree>
    <p:extLst>
      <p:ext uri="{BB962C8B-B14F-4D97-AF65-F5344CB8AC3E}">
        <p14:creationId xmlns:p14="http://schemas.microsoft.com/office/powerpoint/2010/main" val="341604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E003F-4C40-49D5-A971-40A30617A535}" type="slidenum">
              <a:rPr lang="en-US" smtClean="0"/>
              <a:t>4</a:t>
            </a:fld>
            <a:endParaRPr lang="en-US"/>
          </a:p>
        </p:txBody>
      </p:sp>
    </p:spTree>
    <p:extLst>
      <p:ext uri="{BB962C8B-B14F-4D97-AF65-F5344CB8AC3E}">
        <p14:creationId xmlns:p14="http://schemas.microsoft.com/office/powerpoint/2010/main" val="40535358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456FA36-F1E7-4738-BE6B-0CD1097156D0}" type="slidenum">
              <a:rPr lang="en-US" smtClean="0"/>
              <a:t>‹#›</a:t>
            </a:fld>
            <a:endParaRPr lang="en-US"/>
          </a:p>
        </p:txBody>
      </p:sp>
    </p:spTree>
    <p:extLst>
      <p:ext uri="{BB962C8B-B14F-4D97-AF65-F5344CB8AC3E}">
        <p14:creationId xmlns:p14="http://schemas.microsoft.com/office/powerpoint/2010/main" val="109918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411668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109260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116910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4310F06-2FF5-4112-87BF-246B42B2606A}" type="datetimeFigureOut">
              <a:rPr lang="en-US" smtClean="0"/>
              <a:t>1/14/2024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456FA36-F1E7-4738-BE6B-0CD1097156D0}" type="slidenum">
              <a:rPr lang="en-US" smtClean="0"/>
              <a:t>‹#›</a:t>
            </a:fld>
            <a:endParaRPr lang="en-US"/>
          </a:p>
        </p:txBody>
      </p:sp>
    </p:spTree>
    <p:extLst>
      <p:ext uri="{BB962C8B-B14F-4D97-AF65-F5344CB8AC3E}">
        <p14:creationId xmlns:p14="http://schemas.microsoft.com/office/powerpoint/2010/main" val="372112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310F06-2FF5-4112-87BF-246B42B260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369643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310F06-2FF5-4112-87BF-246B42B2606A}"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342590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310F06-2FF5-4112-87BF-246B42B2606A}"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361027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10F06-2FF5-4112-87BF-246B42B2606A}"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156560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10F06-2FF5-4112-87BF-246B42B260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137912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310F06-2FF5-4112-87BF-246B42B2606A}" type="datetimeFigureOut">
              <a:rPr lang="en-US" smtClean="0"/>
              <a:t>1/14/2024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456FA36-F1E7-4738-BE6B-0CD1097156D0}" type="slidenum">
              <a:rPr lang="en-US" smtClean="0"/>
              <a:t>‹#›</a:t>
            </a:fld>
            <a:endParaRPr lang="en-US"/>
          </a:p>
        </p:txBody>
      </p:sp>
    </p:spTree>
    <p:extLst>
      <p:ext uri="{BB962C8B-B14F-4D97-AF65-F5344CB8AC3E}">
        <p14:creationId xmlns:p14="http://schemas.microsoft.com/office/powerpoint/2010/main" val="425422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4310F06-2FF5-4112-87BF-246B42B2606A}" type="datetimeFigureOut">
              <a:rPr lang="en-US" smtClean="0"/>
              <a:t>1/14/2024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456FA36-F1E7-4738-BE6B-0CD1097156D0}" type="slidenum">
              <a:rPr lang="en-US" smtClean="0"/>
              <a:t>‹#›</a:t>
            </a:fld>
            <a:endParaRPr lang="en-US"/>
          </a:p>
        </p:txBody>
      </p:sp>
    </p:spTree>
    <p:extLst>
      <p:ext uri="{BB962C8B-B14F-4D97-AF65-F5344CB8AC3E}">
        <p14:creationId xmlns:p14="http://schemas.microsoft.com/office/powerpoint/2010/main" val="372310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F1B0-A197-1275-A986-95B48030ADD2}"/>
              </a:ext>
            </a:extLst>
          </p:cNvPr>
          <p:cNvSpPr>
            <a:spLocks noGrp="1"/>
          </p:cNvSpPr>
          <p:nvPr>
            <p:ph type="ctrTitle"/>
          </p:nvPr>
        </p:nvSpPr>
        <p:spPr/>
        <p:txBody>
          <a:bodyPr/>
          <a:lstStyle/>
          <a:p>
            <a:r>
              <a:rPr lang="en-US" dirty="0"/>
              <a:t>Data visualization and dashboards with tableau</a:t>
            </a:r>
          </a:p>
        </p:txBody>
      </p:sp>
      <p:sp>
        <p:nvSpPr>
          <p:cNvPr id="3" name="Subtitle 2">
            <a:extLst>
              <a:ext uri="{FF2B5EF4-FFF2-40B4-BE49-F238E27FC236}">
                <a16:creationId xmlns:a16="http://schemas.microsoft.com/office/drawing/2014/main" id="{B894B818-70A9-F907-566F-5D94E8D0959D}"/>
              </a:ext>
            </a:extLst>
          </p:cNvPr>
          <p:cNvSpPr>
            <a:spLocks noGrp="1"/>
          </p:cNvSpPr>
          <p:nvPr>
            <p:ph type="subTitle" idx="1"/>
          </p:nvPr>
        </p:nvSpPr>
        <p:spPr>
          <a:xfrm>
            <a:off x="909426" y="5159141"/>
            <a:ext cx="7891272" cy="1069848"/>
          </a:xfrm>
        </p:spPr>
        <p:txBody>
          <a:bodyPr/>
          <a:lstStyle/>
          <a:p>
            <a:r>
              <a:rPr lang="en-US" dirty="0"/>
              <a:t>					Project – </a:t>
            </a:r>
            <a:r>
              <a:rPr lang="en-US" i="1" dirty="0"/>
              <a:t>Jacob Elumeze</a:t>
            </a:r>
          </a:p>
        </p:txBody>
      </p:sp>
    </p:spTree>
    <p:extLst>
      <p:ext uri="{BB962C8B-B14F-4D97-AF65-F5344CB8AC3E}">
        <p14:creationId xmlns:p14="http://schemas.microsoft.com/office/powerpoint/2010/main" val="231955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3CEF-1C70-D535-023C-178A3C328128}"/>
              </a:ext>
            </a:extLst>
          </p:cNvPr>
          <p:cNvSpPr>
            <a:spLocks noGrp="1"/>
          </p:cNvSpPr>
          <p:nvPr>
            <p:ph type="title"/>
          </p:nvPr>
        </p:nvSpPr>
        <p:spPr>
          <a:xfrm>
            <a:off x="8549640" y="685800"/>
            <a:ext cx="3200400" cy="578224"/>
          </a:xfrm>
        </p:spPr>
        <p:txBody>
          <a:bodyPr/>
          <a:lstStyle/>
          <a:p>
            <a:r>
              <a:rPr lang="en-US" b="1" dirty="0"/>
              <a:t>Objective</a:t>
            </a:r>
          </a:p>
        </p:txBody>
      </p:sp>
      <p:sp>
        <p:nvSpPr>
          <p:cNvPr id="3" name="Content Placeholder 2">
            <a:extLst>
              <a:ext uri="{FF2B5EF4-FFF2-40B4-BE49-F238E27FC236}">
                <a16:creationId xmlns:a16="http://schemas.microsoft.com/office/drawing/2014/main" id="{216B5BFA-EA76-44EC-6B9A-595DE11E5B2D}"/>
              </a:ext>
            </a:extLst>
          </p:cNvPr>
          <p:cNvSpPr>
            <a:spLocks noGrp="1"/>
          </p:cNvSpPr>
          <p:nvPr>
            <p:ph idx="1"/>
          </p:nvPr>
        </p:nvSpPr>
        <p:spPr>
          <a:xfrm>
            <a:off x="802341" y="717176"/>
            <a:ext cx="6711696" cy="5020056"/>
          </a:xfrm>
        </p:spPr>
        <p:txBody>
          <a:bodyPr/>
          <a:lstStyle/>
          <a:p>
            <a:r>
              <a:rPr lang="en-US" dirty="0"/>
              <a:t>Project Flow Structure</a:t>
            </a:r>
          </a:p>
        </p:txBody>
      </p:sp>
      <p:sp>
        <p:nvSpPr>
          <p:cNvPr id="4" name="Text Placeholder 3">
            <a:extLst>
              <a:ext uri="{FF2B5EF4-FFF2-40B4-BE49-F238E27FC236}">
                <a16:creationId xmlns:a16="http://schemas.microsoft.com/office/drawing/2014/main" id="{236F4A16-22C3-8D4E-AD8C-9FF0332120F0}"/>
              </a:ext>
            </a:extLst>
          </p:cNvPr>
          <p:cNvSpPr>
            <a:spLocks noGrp="1"/>
          </p:cNvSpPr>
          <p:nvPr>
            <p:ph type="body" sz="half" idx="2"/>
          </p:nvPr>
        </p:nvSpPr>
        <p:spPr>
          <a:xfrm>
            <a:off x="8549640" y="1264024"/>
            <a:ext cx="3200400" cy="4908176"/>
          </a:xfrm>
        </p:spPr>
        <p:txBody>
          <a:bodyPr>
            <a:normAutofit/>
          </a:bodyPr>
          <a:lstStyle/>
          <a:p>
            <a:r>
              <a:rPr lang="en-CA" dirty="0"/>
              <a:t>The objective of this project was to c</a:t>
            </a:r>
            <a:r>
              <a:rPr lang="en-US" dirty="0" err="1"/>
              <a:t>reate</a:t>
            </a:r>
            <a:r>
              <a:rPr lang="en-US" dirty="0"/>
              <a:t> dashboards using various visualizations and insights from data on Real Estate Prices and Incomes across various districts within Canada</a:t>
            </a:r>
          </a:p>
          <a:p>
            <a:endParaRPr lang="en-US" dirty="0"/>
          </a:p>
          <a:p>
            <a:r>
              <a:rPr lang="en-US" dirty="0"/>
              <a:t>With the insights generated, stakeholders and end users can better understand the changes in real estate prices over the years across various districts in Canada and also see how that compares with changes in earnings over the years as a driver for home purchasing patterns across places of interest in Canada.</a:t>
            </a:r>
            <a:endParaRPr lang="en-CA" dirty="0"/>
          </a:p>
          <a:p>
            <a:endParaRPr lang="en-US" dirty="0"/>
          </a:p>
        </p:txBody>
      </p:sp>
      <p:graphicFrame>
        <p:nvGraphicFramePr>
          <p:cNvPr id="5" name="Diagram 4">
            <a:extLst>
              <a:ext uri="{FF2B5EF4-FFF2-40B4-BE49-F238E27FC236}">
                <a16:creationId xmlns:a16="http://schemas.microsoft.com/office/drawing/2014/main" id="{C58CFBA4-F4DE-250A-E1DD-254F45AE071B}"/>
              </a:ext>
            </a:extLst>
          </p:cNvPr>
          <p:cNvGraphicFramePr/>
          <p:nvPr>
            <p:extLst>
              <p:ext uri="{D42A27DB-BD31-4B8C-83A1-F6EECF244321}">
                <p14:modId xmlns:p14="http://schemas.microsoft.com/office/powerpoint/2010/main" val="1350070169"/>
              </p:ext>
            </p:extLst>
          </p:nvPr>
        </p:nvGraphicFramePr>
        <p:xfrm>
          <a:off x="625381" y="1264024"/>
          <a:ext cx="6824290" cy="5217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986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7D67-4574-8678-D764-D3BD1109A414}"/>
              </a:ext>
            </a:extLst>
          </p:cNvPr>
          <p:cNvSpPr>
            <a:spLocks noGrp="1"/>
          </p:cNvSpPr>
          <p:nvPr>
            <p:ph type="title"/>
          </p:nvPr>
        </p:nvSpPr>
        <p:spPr>
          <a:xfrm>
            <a:off x="787306" y="106321"/>
            <a:ext cx="10614212" cy="583961"/>
          </a:xfrm>
        </p:spPr>
        <p:txBody>
          <a:bodyPr>
            <a:normAutofit fontScale="90000"/>
          </a:bodyPr>
          <a:lstStyle/>
          <a:p>
            <a:pPr algn="ctr"/>
            <a:r>
              <a:rPr lang="en-US" dirty="0"/>
              <a:t>Results and findings</a:t>
            </a:r>
          </a:p>
        </p:txBody>
      </p:sp>
      <p:pic>
        <p:nvPicPr>
          <p:cNvPr id="3" name="Picture 2">
            <a:extLst>
              <a:ext uri="{FF2B5EF4-FFF2-40B4-BE49-F238E27FC236}">
                <a16:creationId xmlns:a16="http://schemas.microsoft.com/office/drawing/2014/main" id="{1A530844-3C78-E94A-119C-FD6AAC9A6FD6}"/>
              </a:ext>
            </a:extLst>
          </p:cNvPr>
          <p:cNvPicPr>
            <a:picLocks noChangeAspect="1"/>
          </p:cNvPicPr>
          <p:nvPr/>
        </p:nvPicPr>
        <p:blipFill>
          <a:blip r:embed="rId3"/>
          <a:stretch>
            <a:fillRect/>
          </a:stretch>
        </p:blipFill>
        <p:spPr>
          <a:xfrm>
            <a:off x="0" y="620688"/>
            <a:ext cx="6094412" cy="6225066"/>
          </a:xfrm>
          <a:prstGeom prst="rect">
            <a:avLst/>
          </a:prstGeom>
        </p:spPr>
      </p:pic>
      <p:sp>
        <p:nvSpPr>
          <p:cNvPr id="6" name="Content Placeholder 5">
            <a:extLst>
              <a:ext uri="{FF2B5EF4-FFF2-40B4-BE49-F238E27FC236}">
                <a16:creationId xmlns:a16="http://schemas.microsoft.com/office/drawing/2014/main" id="{81F60BE5-3D77-DE33-083F-FEDE151A4FB4}"/>
              </a:ext>
            </a:extLst>
          </p:cNvPr>
          <p:cNvSpPr>
            <a:spLocks noGrp="1"/>
          </p:cNvSpPr>
          <p:nvPr>
            <p:ph sz="quarter" idx="4"/>
          </p:nvPr>
        </p:nvSpPr>
        <p:spPr/>
        <p:txBody>
          <a:bodyPr/>
          <a:lstStyle/>
          <a:p>
            <a:endParaRPr lang="en-US"/>
          </a:p>
        </p:txBody>
      </p:sp>
      <p:pic>
        <p:nvPicPr>
          <p:cNvPr id="9" name="Picture 8">
            <a:extLst>
              <a:ext uri="{FF2B5EF4-FFF2-40B4-BE49-F238E27FC236}">
                <a16:creationId xmlns:a16="http://schemas.microsoft.com/office/drawing/2014/main" id="{C588B12A-8901-A3C1-D029-8B089A5C93A4}"/>
              </a:ext>
            </a:extLst>
          </p:cNvPr>
          <p:cNvPicPr>
            <a:picLocks noChangeAspect="1"/>
          </p:cNvPicPr>
          <p:nvPr/>
        </p:nvPicPr>
        <p:blipFill>
          <a:blip r:embed="rId4"/>
          <a:stretch>
            <a:fillRect/>
          </a:stretch>
        </p:blipFill>
        <p:spPr>
          <a:xfrm>
            <a:off x="6087522" y="620688"/>
            <a:ext cx="6094412" cy="6225066"/>
          </a:xfrm>
          <a:prstGeom prst="rect">
            <a:avLst/>
          </a:prstGeom>
        </p:spPr>
      </p:pic>
    </p:spTree>
    <p:extLst>
      <p:ext uri="{BB962C8B-B14F-4D97-AF65-F5344CB8AC3E}">
        <p14:creationId xmlns:p14="http://schemas.microsoft.com/office/powerpoint/2010/main" val="6244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80">
                                          <p:stCondLst>
                                            <p:cond delay="0"/>
                                          </p:stCondLst>
                                        </p:cTn>
                                        <p:tgtEl>
                                          <p:spTgt spid="9"/>
                                        </p:tgtEl>
                                      </p:cBhvr>
                                    </p:animEffect>
                                    <p:anim calcmode="lin" valueType="num">
                                      <p:cBhvr>
                                        <p:cTn id="1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1" dur="26">
                                          <p:stCondLst>
                                            <p:cond delay="650"/>
                                          </p:stCondLst>
                                        </p:cTn>
                                        <p:tgtEl>
                                          <p:spTgt spid="9"/>
                                        </p:tgtEl>
                                      </p:cBhvr>
                                      <p:to x="100000" y="60000"/>
                                    </p:animScale>
                                    <p:animScale>
                                      <p:cBhvr>
                                        <p:cTn id="22" dur="166" decel="50000">
                                          <p:stCondLst>
                                            <p:cond delay="676"/>
                                          </p:stCondLst>
                                        </p:cTn>
                                        <p:tgtEl>
                                          <p:spTgt spid="9"/>
                                        </p:tgtEl>
                                      </p:cBhvr>
                                      <p:to x="100000" y="100000"/>
                                    </p:animScale>
                                    <p:animScale>
                                      <p:cBhvr>
                                        <p:cTn id="23" dur="26">
                                          <p:stCondLst>
                                            <p:cond delay="1312"/>
                                          </p:stCondLst>
                                        </p:cTn>
                                        <p:tgtEl>
                                          <p:spTgt spid="9"/>
                                        </p:tgtEl>
                                      </p:cBhvr>
                                      <p:to x="100000" y="80000"/>
                                    </p:animScale>
                                    <p:animScale>
                                      <p:cBhvr>
                                        <p:cTn id="24" dur="166" decel="50000">
                                          <p:stCondLst>
                                            <p:cond delay="1338"/>
                                          </p:stCondLst>
                                        </p:cTn>
                                        <p:tgtEl>
                                          <p:spTgt spid="9"/>
                                        </p:tgtEl>
                                      </p:cBhvr>
                                      <p:to x="100000" y="100000"/>
                                    </p:animScale>
                                    <p:animScale>
                                      <p:cBhvr>
                                        <p:cTn id="25" dur="26">
                                          <p:stCondLst>
                                            <p:cond delay="1642"/>
                                          </p:stCondLst>
                                        </p:cTn>
                                        <p:tgtEl>
                                          <p:spTgt spid="9"/>
                                        </p:tgtEl>
                                      </p:cBhvr>
                                      <p:to x="100000" y="90000"/>
                                    </p:animScale>
                                    <p:animScale>
                                      <p:cBhvr>
                                        <p:cTn id="26" dur="166" decel="50000">
                                          <p:stCondLst>
                                            <p:cond delay="1668"/>
                                          </p:stCondLst>
                                        </p:cTn>
                                        <p:tgtEl>
                                          <p:spTgt spid="9"/>
                                        </p:tgtEl>
                                      </p:cBhvr>
                                      <p:to x="100000" y="100000"/>
                                    </p:animScale>
                                    <p:animScale>
                                      <p:cBhvr>
                                        <p:cTn id="27" dur="26">
                                          <p:stCondLst>
                                            <p:cond delay="1808"/>
                                          </p:stCondLst>
                                        </p:cTn>
                                        <p:tgtEl>
                                          <p:spTgt spid="9"/>
                                        </p:tgtEl>
                                      </p:cBhvr>
                                      <p:to x="100000" y="95000"/>
                                    </p:animScale>
                                    <p:animScale>
                                      <p:cBhvr>
                                        <p:cTn id="2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7D67-4574-8678-D764-D3BD1109A414}"/>
              </a:ext>
            </a:extLst>
          </p:cNvPr>
          <p:cNvSpPr>
            <a:spLocks noGrp="1"/>
          </p:cNvSpPr>
          <p:nvPr>
            <p:ph type="title"/>
          </p:nvPr>
        </p:nvSpPr>
        <p:spPr>
          <a:xfrm>
            <a:off x="787306" y="106321"/>
            <a:ext cx="10614212" cy="442359"/>
          </a:xfrm>
        </p:spPr>
        <p:txBody>
          <a:bodyPr>
            <a:normAutofit fontScale="90000"/>
          </a:bodyPr>
          <a:lstStyle/>
          <a:p>
            <a:pPr algn="ctr"/>
            <a:r>
              <a:rPr lang="en-US" dirty="0"/>
              <a:t>Results and findings</a:t>
            </a:r>
          </a:p>
        </p:txBody>
      </p:sp>
      <p:sp>
        <p:nvSpPr>
          <p:cNvPr id="6" name="Content Placeholder 5">
            <a:extLst>
              <a:ext uri="{FF2B5EF4-FFF2-40B4-BE49-F238E27FC236}">
                <a16:creationId xmlns:a16="http://schemas.microsoft.com/office/drawing/2014/main" id="{81F60BE5-3D77-DE33-083F-FEDE151A4FB4}"/>
              </a:ext>
            </a:extLst>
          </p:cNvPr>
          <p:cNvSpPr>
            <a:spLocks noGrp="1"/>
          </p:cNvSpPr>
          <p:nvPr>
            <p:ph sz="quarter" idx="4"/>
          </p:nvPr>
        </p:nvSpPr>
        <p:spPr/>
        <p:txBody>
          <a:bodyPr/>
          <a:lstStyle/>
          <a:p>
            <a:endParaRPr lang="en-US"/>
          </a:p>
        </p:txBody>
      </p:sp>
      <p:pic>
        <p:nvPicPr>
          <p:cNvPr id="4" name="Picture 3">
            <a:extLst>
              <a:ext uri="{FF2B5EF4-FFF2-40B4-BE49-F238E27FC236}">
                <a16:creationId xmlns:a16="http://schemas.microsoft.com/office/drawing/2014/main" id="{23211F3A-F2BD-2910-B39D-2CCD996201C2}"/>
              </a:ext>
            </a:extLst>
          </p:cNvPr>
          <p:cNvPicPr>
            <a:picLocks noChangeAspect="1"/>
          </p:cNvPicPr>
          <p:nvPr/>
        </p:nvPicPr>
        <p:blipFill>
          <a:blip r:embed="rId3"/>
          <a:stretch>
            <a:fillRect/>
          </a:stretch>
        </p:blipFill>
        <p:spPr>
          <a:xfrm>
            <a:off x="16147" y="548680"/>
            <a:ext cx="5430193" cy="6309320"/>
          </a:xfrm>
          <a:prstGeom prst="rect">
            <a:avLst/>
          </a:prstGeom>
        </p:spPr>
      </p:pic>
      <p:pic>
        <p:nvPicPr>
          <p:cNvPr id="5" name="Picture 4">
            <a:extLst>
              <a:ext uri="{FF2B5EF4-FFF2-40B4-BE49-F238E27FC236}">
                <a16:creationId xmlns:a16="http://schemas.microsoft.com/office/drawing/2014/main" id="{EBCA148A-8F7C-1316-E742-6CFF957A36B7}"/>
              </a:ext>
            </a:extLst>
          </p:cNvPr>
          <p:cNvPicPr>
            <a:picLocks noChangeAspect="1"/>
          </p:cNvPicPr>
          <p:nvPr/>
        </p:nvPicPr>
        <p:blipFill>
          <a:blip r:embed="rId4"/>
          <a:stretch>
            <a:fillRect/>
          </a:stretch>
        </p:blipFill>
        <p:spPr>
          <a:xfrm>
            <a:off x="5446340" y="548680"/>
            <a:ext cx="6706151" cy="6309320"/>
          </a:xfrm>
          <a:prstGeom prst="rect">
            <a:avLst/>
          </a:prstGeom>
        </p:spPr>
      </p:pic>
    </p:spTree>
    <p:extLst>
      <p:ext uri="{BB962C8B-B14F-4D97-AF65-F5344CB8AC3E}">
        <p14:creationId xmlns:p14="http://schemas.microsoft.com/office/powerpoint/2010/main" val="362636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anim calcmode="lin" valueType="num">
                                      <p:cBhvr>
                                        <p:cTn id="26" dur="2000" fill="hold"/>
                                        <p:tgtEl>
                                          <p:spTgt spid="5"/>
                                        </p:tgtEl>
                                        <p:attrNameLst>
                                          <p:attrName>ppt_w</p:attrName>
                                        </p:attrNameLst>
                                      </p:cBhvr>
                                      <p:tavLst>
                                        <p:tav tm="0" fmla="#ppt_w*sin(2.5*pi*$)">
                                          <p:val>
                                            <p:fltVal val="0"/>
                                          </p:val>
                                        </p:tav>
                                        <p:tav tm="100000">
                                          <p:val>
                                            <p:fltVal val="1"/>
                                          </p:val>
                                        </p:tav>
                                      </p:tavLst>
                                    </p:anim>
                                    <p:anim calcmode="lin" valueType="num">
                                      <p:cBhvr>
                                        <p:cTn id="2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7D67-4574-8678-D764-D3BD1109A414}"/>
              </a:ext>
            </a:extLst>
          </p:cNvPr>
          <p:cNvSpPr>
            <a:spLocks noGrp="1"/>
          </p:cNvSpPr>
          <p:nvPr>
            <p:ph type="title"/>
          </p:nvPr>
        </p:nvSpPr>
        <p:spPr>
          <a:xfrm>
            <a:off x="1069848" y="484632"/>
            <a:ext cx="10058400" cy="943115"/>
          </a:xfrm>
        </p:spPr>
        <p:txBody>
          <a:bodyPr>
            <a:normAutofit fontScale="90000"/>
          </a:bodyPr>
          <a:lstStyle/>
          <a:p>
            <a:r>
              <a:rPr lang="en-US" dirty="0"/>
              <a:t>Challenges, learning points &amp; QA PROCESS</a:t>
            </a:r>
          </a:p>
        </p:txBody>
      </p:sp>
      <p:sp>
        <p:nvSpPr>
          <p:cNvPr id="3" name="Content Placeholder 2">
            <a:extLst>
              <a:ext uri="{FF2B5EF4-FFF2-40B4-BE49-F238E27FC236}">
                <a16:creationId xmlns:a16="http://schemas.microsoft.com/office/drawing/2014/main" id="{1187B141-89F6-D76B-1C4D-9AD916C0072B}"/>
              </a:ext>
            </a:extLst>
          </p:cNvPr>
          <p:cNvSpPr>
            <a:spLocks noGrp="1"/>
          </p:cNvSpPr>
          <p:nvPr>
            <p:ph idx="1"/>
          </p:nvPr>
        </p:nvSpPr>
        <p:spPr>
          <a:xfrm>
            <a:off x="1069847" y="1427747"/>
            <a:ext cx="10432341" cy="4744453"/>
          </a:xfrm>
        </p:spPr>
        <p:txBody>
          <a:bodyPr>
            <a:normAutofit/>
          </a:bodyPr>
          <a:lstStyle/>
          <a:p>
            <a:endParaRPr lang="en-US" dirty="0"/>
          </a:p>
          <a:p>
            <a:pPr lvl="1">
              <a:buFont typeface="Wingdings" panose="05000000000000000000" pitchFamily="2" charset="2"/>
              <a:buChar char="q"/>
            </a:pPr>
            <a:r>
              <a:rPr lang="en-US" dirty="0"/>
              <a:t>Had some challenge with importing the JSON file into tableau, as such, the resulting table was not accurate. I resolved this by importing the file into python and using pandas to convert it into a data frame, then exported it to CSV.</a:t>
            </a:r>
          </a:p>
          <a:p>
            <a:pPr marL="274320" lvl="1" indent="0">
              <a:buNone/>
            </a:pPr>
            <a:endParaRPr lang="en-US" dirty="0"/>
          </a:p>
          <a:p>
            <a:pPr lvl="1">
              <a:buFont typeface="Wingdings" panose="05000000000000000000" pitchFamily="2" charset="2"/>
              <a:buChar char="q"/>
            </a:pPr>
            <a:r>
              <a:rPr lang="en-US" dirty="0"/>
              <a:t>Struggled with data modelling and manipulating data in Tableau, but I believe this will improve as I practice more with the application.</a:t>
            </a:r>
          </a:p>
          <a:p>
            <a:pPr marL="274320" lvl="1" indent="0">
              <a:buNone/>
            </a:pPr>
            <a:endParaRPr lang="en-US" dirty="0"/>
          </a:p>
          <a:p>
            <a:pPr lvl="1">
              <a:buFont typeface="Wingdings" panose="05000000000000000000" pitchFamily="2" charset="2"/>
              <a:buChar char="q"/>
            </a:pPr>
            <a:r>
              <a:rPr lang="en-US" dirty="0"/>
              <a:t>Lastly, I am not sure if it is due to the version of the application I have but I had some limitations with selecting certain visualizations that I needed</a:t>
            </a:r>
          </a:p>
          <a:p>
            <a:pPr marL="274320" lvl="1" indent="0">
              <a:buNone/>
            </a:pPr>
            <a:endParaRPr lang="en-US" dirty="0"/>
          </a:p>
          <a:p>
            <a:pPr lvl="1">
              <a:buFont typeface="Wingdings" panose="05000000000000000000" pitchFamily="2" charset="2"/>
              <a:buChar char="q"/>
            </a:pPr>
            <a:r>
              <a:rPr lang="en-US" dirty="0"/>
              <a:t>Need to improve more in being able to easily understand the underlying objective to easily identify data relationships.</a:t>
            </a:r>
          </a:p>
        </p:txBody>
      </p:sp>
    </p:spTree>
    <p:extLst>
      <p:ext uri="{BB962C8B-B14F-4D97-AF65-F5344CB8AC3E}">
        <p14:creationId xmlns:p14="http://schemas.microsoft.com/office/powerpoint/2010/main" val="69348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1E00F-D81D-188A-8816-459CD5B5E9B3}"/>
              </a:ext>
            </a:extLst>
          </p:cNvPr>
          <p:cNvSpPr txBox="1"/>
          <p:nvPr/>
        </p:nvSpPr>
        <p:spPr>
          <a:xfrm>
            <a:off x="2743200" y="3059668"/>
            <a:ext cx="6705600" cy="369332"/>
          </a:xfrm>
          <a:prstGeom prst="rect">
            <a:avLst/>
          </a:prstGeom>
          <a:noFill/>
        </p:spPr>
        <p:txBody>
          <a:bodyPr wrap="square" rtlCol="0">
            <a:spAutoFit/>
          </a:bodyPr>
          <a:lstStyle/>
          <a:p>
            <a:pPr algn="ctr"/>
            <a:r>
              <a:rPr lang="en-US" dirty="0"/>
              <a:t>Thank You</a:t>
            </a:r>
          </a:p>
        </p:txBody>
      </p:sp>
    </p:spTree>
    <p:extLst>
      <p:ext uri="{BB962C8B-B14F-4D97-AF65-F5344CB8AC3E}">
        <p14:creationId xmlns:p14="http://schemas.microsoft.com/office/powerpoint/2010/main" val="704837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1762</TotalTime>
  <Words>278</Words>
  <Application>Microsoft Office PowerPoint</Application>
  <PresentationFormat>Widescreen</PresentationFormat>
  <Paragraphs>27</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Rockwell</vt:lpstr>
      <vt:lpstr>Rockwell Condensed</vt:lpstr>
      <vt:lpstr>Wingdings</vt:lpstr>
      <vt:lpstr>Wood Type</vt:lpstr>
      <vt:lpstr>Data visualization and dashboards with tableau</vt:lpstr>
      <vt:lpstr>Objective</vt:lpstr>
      <vt:lpstr>Results and findings</vt:lpstr>
      <vt:lpstr>Results and findings</vt:lpstr>
      <vt:lpstr>Challenges, learning points &amp; QA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&amp; Analyzing Data with SQL</dc:title>
  <dc:creator>Emeka E.</dc:creator>
  <cp:lastModifiedBy>Emeka E.</cp:lastModifiedBy>
  <cp:revision>6</cp:revision>
  <dcterms:created xsi:type="dcterms:W3CDTF">2023-11-02T06:45:12Z</dcterms:created>
  <dcterms:modified xsi:type="dcterms:W3CDTF">2024-01-15T05:29:35Z</dcterms:modified>
</cp:coreProperties>
</file>