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1993" autoAdjust="0"/>
  </p:normalViewPr>
  <p:slideViewPr>
    <p:cSldViewPr snapToGrid="0">
      <p:cViewPr varScale="1">
        <p:scale>
          <a:sx n="53" d="100"/>
          <a:sy n="53" d="100"/>
        </p:scale>
        <p:origin x="14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99921-98CE-445F-ABCF-15EDC9273881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91BE1-80E0-4DCE-9102-038343DDE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8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ranges from receptionist, management and administrator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91BE1-80E0-4DCE-9102-038343DDEE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9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6128-0A2F-42B8-B22C-1CB21B575655}" type="datetimeFigureOut">
              <a:rPr lang="en-SG" smtClean="0"/>
              <a:t>3/6/2015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EFFD-9CCC-406E-B60B-4B87803F4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237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6128-0A2F-42B8-B22C-1CB21B575655}" type="datetimeFigureOut">
              <a:rPr lang="en-SG" smtClean="0"/>
              <a:t>3/6/2015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EFFD-9CCC-406E-B60B-4B87803F4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371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6128-0A2F-42B8-B22C-1CB21B575655}" type="datetimeFigureOut">
              <a:rPr lang="en-SG" smtClean="0"/>
              <a:t>3/6/2015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EFFD-9CCC-406E-B60B-4B87803F4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4164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6128-0A2F-42B8-B22C-1CB21B575655}" type="datetimeFigureOut">
              <a:rPr lang="en-SG" smtClean="0"/>
              <a:t>3/6/2015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EFFD-9CCC-406E-B60B-4B87803F48E6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3960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6128-0A2F-42B8-B22C-1CB21B575655}" type="datetimeFigureOut">
              <a:rPr lang="en-SG" smtClean="0"/>
              <a:t>3/6/2015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EFFD-9CCC-406E-B60B-4B87803F4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929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6128-0A2F-42B8-B22C-1CB21B575655}" type="datetimeFigureOut">
              <a:rPr lang="en-SG" smtClean="0"/>
              <a:t>3/6/2015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EFFD-9CCC-406E-B60B-4B87803F4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1290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6128-0A2F-42B8-B22C-1CB21B575655}" type="datetimeFigureOut">
              <a:rPr lang="en-SG" smtClean="0"/>
              <a:t>3/6/2015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EFFD-9CCC-406E-B60B-4B87803F4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4135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6128-0A2F-42B8-B22C-1CB21B575655}" type="datetimeFigureOut">
              <a:rPr lang="en-SG" smtClean="0"/>
              <a:t>3/6/2015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EFFD-9CCC-406E-B60B-4B87803F4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9853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6128-0A2F-42B8-B22C-1CB21B575655}" type="datetimeFigureOut">
              <a:rPr lang="en-SG" smtClean="0"/>
              <a:t>3/6/2015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EFFD-9CCC-406E-B60B-4B87803F4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290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6128-0A2F-42B8-B22C-1CB21B575655}" type="datetimeFigureOut">
              <a:rPr lang="en-SG" smtClean="0"/>
              <a:t>3/6/2015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EFFD-9CCC-406E-B60B-4B87803F4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685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6128-0A2F-42B8-B22C-1CB21B575655}" type="datetimeFigureOut">
              <a:rPr lang="en-SG" smtClean="0"/>
              <a:t>3/6/2015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EFFD-9CCC-406E-B60B-4B87803F4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512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6128-0A2F-42B8-B22C-1CB21B575655}" type="datetimeFigureOut">
              <a:rPr lang="en-SG" smtClean="0"/>
              <a:t>3/6/2015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EFFD-9CCC-406E-B60B-4B87803F4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802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6128-0A2F-42B8-B22C-1CB21B575655}" type="datetimeFigureOut">
              <a:rPr lang="en-SG" smtClean="0"/>
              <a:t>3/6/2015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EFFD-9CCC-406E-B60B-4B87803F4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516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6128-0A2F-42B8-B22C-1CB21B575655}" type="datetimeFigureOut">
              <a:rPr lang="en-SG" smtClean="0"/>
              <a:t>3/6/2015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EFFD-9CCC-406E-B60B-4B87803F4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379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6128-0A2F-42B8-B22C-1CB21B575655}" type="datetimeFigureOut">
              <a:rPr lang="en-SG" smtClean="0"/>
              <a:t>3/6/2015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EFFD-9CCC-406E-B60B-4B87803F4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409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6128-0A2F-42B8-B22C-1CB21B575655}" type="datetimeFigureOut">
              <a:rPr lang="en-SG" smtClean="0"/>
              <a:t>3/6/2015</a:t>
            </a:fld>
            <a:endParaRPr lang="en-S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EFFD-9CCC-406E-B60B-4B87803F4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348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6128-0A2F-42B8-B22C-1CB21B575655}" type="datetimeFigureOut">
              <a:rPr lang="en-SG" smtClean="0"/>
              <a:t>3/6/2015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EFFD-9CCC-406E-B60B-4B87803F4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000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A1B6128-0A2F-42B8-B22C-1CB21B575655}" type="datetimeFigureOut">
              <a:rPr lang="en-SG" smtClean="0"/>
              <a:t>3/6/2015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1EFFD-9CCC-406E-B60B-4B87803F4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5452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Software Engineering (CGE2C09) 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By Jaelyn Lim Hui Wen, Leong Min </a:t>
            </a:r>
            <a:r>
              <a:rPr lang="en-SG" dirty="0" err="1" smtClean="0"/>
              <a:t>En</a:t>
            </a:r>
            <a:r>
              <a:rPr lang="en-SG" dirty="0" smtClean="0"/>
              <a:t>, </a:t>
            </a:r>
            <a:r>
              <a:rPr lang="en-SG" dirty="0" err="1" smtClean="0"/>
              <a:t>Loh</a:t>
            </a:r>
            <a:r>
              <a:rPr lang="en-SG" dirty="0" smtClean="0"/>
              <a:t> Shi </a:t>
            </a:r>
            <a:r>
              <a:rPr lang="en-SG" dirty="0" err="1" smtClean="0"/>
              <a:t>Jia</a:t>
            </a:r>
            <a:r>
              <a:rPr lang="en-SG" dirty="0" smtClean="0"/>
              <a:t>, Serene, </a:t>
            </a:r>
            <a:r>
              <a:rPr lang="en-SG" dirty="0" err="1" smtClean="0"/>
              <a:t>Reyner</a:t>
            </a:r>
            <a:r>
              <a:rPr lang="en-SG" smtClean="0"/>
              <a:t> Leong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34279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Log (</a:t>
            </a:r>
            <a:r>
              <a:rPr lang="en-US" dirty="0"/>
              <a:t>Room Availability and Booking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744618"/>
              </p:ext>
            </p:extLst>
          </p:nvPr>
        </p:nvGraphicFramePr>
        <p:xfrm>
          <a:off x="809437" y="1853248"/>
          <a:ext cx="10712004" cy="476919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22371"/>
                <a:gridCol w="1527198"/>
                <a:gridCol w="2374086"/>
                <a:gridCol w="2107051"/>
                <a:gridCol w="1944284"/>
                <a:gridCol w="1737014"/>
              </a:tblGrid>
              <a:tr h="2761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S/No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77" marR="462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Steps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77" marR="462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Data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77" marR="462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Expected Results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77" marR="462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Actual Results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77" marR="462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Remarks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77" marR="46277" marT="0" marB="0"/>
                </a:tc>
              </a:tr>
              <a:tr h="1242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77" marR="462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Select booking details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77" marR="462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inputs check in, check out dates and room Type and clicks Retrieve.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Normal data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77" marR="462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Information will be displayed according to date range availability and room type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77" marR="462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Information is displayed according to date range availability and room type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77" marR="462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Guest may or may not have a specified room type, so every room is available accordingly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77" marR="46277" marT="0" marB="0"/>
                </a:tc>
              </a:tr>
              <a:tr h="1242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77" marR="462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Book according to booking details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77" marR="462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selects a checkbox corresponding to a certain room.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Normal Data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77" marR="462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Information will be transferred and user will be redirected to Reservation page with room number label filled.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77" marR="462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Information is transferred and user is redirected to Reservation page with room number label filled.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77" marR="462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77" marR="46277" marT="0" marB="0"/>
                </a:tc>
              </a:tr>
              <a:tr h="19327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77" marR="462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Guest Details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77" marR="462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inputs guest details for creation.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Normal Data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77" marR="462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When submit button is clicked, guest information will be created and an entry will be created under booking with the dates and additional requirements.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77" marR="462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When submit button is clicked, guest information is created and an entry is created under booking with the dates and additional requirements.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77" marR="462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77" marR="4627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10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866632"/>
              </p:ext>
            </p:extLst>
          </p:nvPr>
        </p:nvGraphicFramePr>
        <p:xfrm>
          <a:off x="908876" y="1242726"/>
          <a:ext cx="10246803" cy="47634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77971"/>
                <a:gridCol w="1460875"/>
                <a:gridCol w="2270986"/>
                <a:gridCol w="2015545"/>
                <a:gridCol w="1859848"/>
                <a:gridCol w="1661578"/>
              </a:tblGrid>
              <a:tr h="4763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S/No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Steps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Test Data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Expected Results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Actual Results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Remarks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649339"/>
              </p:ext>
            </p:extLst>
          </p:nvPr>
        </p:nvGraphicFramePr>
        <p:xfrm>
          <a:off x="908876" y="1736502"/>
          <a:ext cx="10265093" cy="37326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79717"/>
                <a:gridCol w="1463482"/>
                <a:gridCol w="2275039"/>
                <a:gridCol w="2019143"/>
                <a:gridCol w="1863168"/>
                <a:gridCol w="1664544"/>
              </a:tblGrid>
              <a:tr h="10356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Search for Guest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User inputs any of the four details and clicks Search.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Normal Data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If there is more than one data it will display in the datagrid, else it will display in a groupbox.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If there is more than one data it displays in the datagrid, else it displays in a groupbox.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178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Search All Guests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User clicks on find all button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 will display in a datagrid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 displays in a datagrid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23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Check In Guest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can enter add requirements or change their check out date.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Normal Data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User clicks on Check In and the room status changes to ‘Occupied’ and update database if changes are made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User clicks on Check In and the room status changed to ‘Occupied’ and update database because changes were made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24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542335"/>
              </p:ext>
            </p:extLst>
          </p:nvPr>
        </p:nvGraphicFramePr>
        <p:xfrm>
          <a:off x="872300" y="1158304"/>
          <a:ext cx="10246803" cy="47634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77971"/>
                <a:gridCol w="1460875"/>
                <a:gridCol w="2270986"/>
                <a:gridCol w="2015545"/>
                <a:gridCol w="1859848"/>
                <a:gridCol w="1661578"/>
              </a:tblGrid>
              <a:tr h="4763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S/No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Steps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 Data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Expected Results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Actual Results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Remarks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859194"/>
              </p:ext>
            </p:extLst>
          </p:nvPr>
        </p:nvGraphicFramePr>
        <p:xfrm>
          <a:off x="877823" y="1627632"/>
          <a:ext cx="10259568" cy="512064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79190"/>
                <a:gridCol w="1462694"/>
                <a:gridCol w="2273815"/>
                <a:gridCol w="2018055"/>
                <a:gridCol w="1862167"/>
                <a:gridCol w="1663647"/>
              </a:tblGrid>
              <a:tr h="12820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Update Guest Details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User clicks on button and redirected to groupbox with details in textbox and click update.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The information can be changed and the database will update and redirect back to the datagrid with changed information.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The information is changed and the database updates and redirects back to the datagrid with changed information.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Delete can also be done here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3985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Delete Guest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User clicks on delete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 information will be displayed in a message box and asks for confirmation of deletion.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 information displayed in a message box and asked for confirmation of deletion and redirected to the updated datagrid.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cancelling can be canceled.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</a:tr>
              <a:tr h="116549"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Exception Flows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92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Step1’s alternate flow, user click on retrieve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when user clicks retrieve without entering any information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message box will pop up prompting the user to enter information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 message box pops up prompting the user to enter information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</a:tr>
              <a:tr h="6992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Step 4’s alternate flow,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clicks on search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User clicks on search without entering any information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message box will pop up prompting the user to enter information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message box pops up prompting the user to enter information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612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618</TotalTime>
  <Words>578</Words>
  <Application>Microsoft Office PowerPoint</Application>
  <PresentationFormat>Widescreen</PresentationFormat>
  <Paragraphs>95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Times New Roman</vt:lpstr>
      <vt:lpstr>Wingdings 3</vt:lpstr>
      <vt:lpstr>Ion</vt:lpstr>
      <vt:lpstr>Software Engineering (CGE2C09) </vt:lpstr>
      <vt:lpstr>Test Log (Room Availability and Booking)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(CGE2C09) </dc:title>
  <dc:creator>Jaelyn Lim</dc:creator>
  <cp:lastModifiedBy>Serene Loh</cp:lastModifiedBy>
  <cp:revision>5</cp:revision>
  <dcterms:created xsi:type="dcterms:W3CDTF">2015-06-02T02:52:18Z</dcterms:created>
  <dcterms:modified xsi:type="dcterms:W3CDTF">2015-06-03T03:43:25Z</dcterms:modified>
</cp:coreProperties>
</file>