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0742-27C3-4196-BCF5-6FB1EACBB1F9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A00F-E9E5-487C-B565-A5B3EDCE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3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0742-27C3-4196-BCF5-6FB1EACBB1F9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A00F-E9E5-487C-B565-A5B3EDCE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1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0742-27C3-4196-BCF5-6FB1EACBB1F9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A00F-E9E5-487C-B565-A5B3EDCE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6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0742-27C3-4196-BCF5-6FB1EACBB1F9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A00F-E9E5-487C-B565-A5B3EDCE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9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0742-27C3-4196-BCF5-6FB1EACBB1F9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A00F-E9E5-487C-B565-A5B3EDCE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9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0742-27C3-4196-BCF5-6FB1EACBB1F9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A00F-E9E5-487C-B565-A5B3EDCE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8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0742-27C3-4196-BCF5-6FB1EACBB1F9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A00F-E9E5-487C-B565-A5B3EDCE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1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0742-27C3-4196-BCF5-6FB1EACBB1F9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A00F-E9E5-487C-B565-A5B3EDCE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9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0742-27C3-4196-BCF5-6FB1EACBB1F9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A00F-E9E5-487C-B565-A5B3EDCE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2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0742-27C3-4196-BCF5-6FB1EACBB1F9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A00F-E9E5-487C-B565-A5B3EDCE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2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0742-27C3-4196-BCF5-6FB1EACBB1F9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BA00F-E9E5-487C-B565-A5B3EDCE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2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D0742-27C3-4196-BCF5-6FB1EACBB1F9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BA00F-E9E5-487C-B565-A5B3EDCE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6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735" y="717536"/>
            <a:ext cx="8004530" cy="6001434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>
          <a:xfrm>
            <a:off x="6456784" y="1959433"/>
            <a:ext cx="1483566" cy="634481"/>
          </a:xfrm>
          <a:prstGeom prst="wedgeRoundRectCallout">
            <a:avLst>
              <a:gd name="adj1" fmla="val -71500"/>
              <a:gd name="adj2" fmla="val 45052"/>
              <a:gd name="adj3" fmla="val 1666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To fix the value of the process parameter, click ‘Fix’ button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456783" y="2774306"/>
            <a:ext cx="1483567" cy="634481"/>
          </a:xfrm>
          <a:prstGeom prst="wedgeRoundRectCallout">
            <a:avLst>
              <a:gd name="adj1" fmla="val -72832"/>
              <a:gd name="adj2" fmla="val -43184"/>
              <a:gd name="adj3" fmla="val 1666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To set free the value of the process parameter, click ‘Set Free’ button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76335" y="2876942"/>
            <a:ext cx="1483566" cy="634481"/>
          </a:xfrm>
          <a:prstGeom prst="wedgeRoundRectCallout">
            <a:avLst>
              <a:gd name="adj1" fmla="val 65607"/>
              <a:gd name="adj2" fmla="val 42111"/>
              <a:gd name="adj3" fmla="val 1666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This means the maximum number of process conditions that will appear on output.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610944" y="55062"/>
            <a:ext cx="1723052" cy="634481"/>
          </a:xfrm>
          <a:prstGeom prst="wedgeRoundRectCallout">
            <a:avLst>
              <a:gd name="adj1" fmla="val 36535"/>
              <a:gd name="adj2" fmla="val 114169"/>
              <a:gd name="adj3" fmla="val 1666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To add the atomic percent of the element, click ‘Add’ button after editing the 2 boxes to the left.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5430411" y="55062"/>
            <a:ext cx="1724400" cy="634481"/>
          </a:xfrm>
          <a:prstGeom prst="wedgeRoundRectCallout">
            <a:avLst>
              <a:gd name="adj1" fmla="val -35373"/>
              <a:gd name="adj2" fmla="val 114169"/>
              <a:gd name="adj3" fmla="val 1666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To remove the atomic percent of the element, click ‘Remove’ button after editing the leftmost box.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33265" y="5501952"/>
            <a:ext cx="1626636" cy="634481"/>
          </a:xfrm>
          <a:prstGeom prst="wedgeRoundRectCallout">
            <a:avLst>
              <a:gd name="adj1" fmla="val 65607"/>
              <a:gd name="adj2" fmla="val 42111"/>
              <a:gd name="adj3" fmla="val 1666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After adding and editing above, click this button to start prediction.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233265" y="6183086"/>
            <a:ext cx="1626636" cy="634481"/>
          </a:xfrm>
          <a:prstGeom prst="wedgeRoundRectCallout">
            <a:avLst>
              <a:gd name="adj1" fmla="val 65607"/>
              <a:gd name="adj2" fmla="val -15242"/>
              <a:gd name="adj3" fmla="val 1666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This button immediately stops the prediction process and shows the best results so far.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10223240" y="929954"/>
            <a:ext cx="1663959" cy="634481"/>
          </a:xfrm>
          <a:prstGeom prst="wedgeRoundRectCallout">
            <a:avLst>
              <a:gd name="adj1" fmla="val -66469"/>
              <a:gd name="adj2" fmla="val 52405"/>
              <a:gd name="adj3" fmla="val 1666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The result will be shown in here after the prediction is over or stopped by clicking ‘Stop Prediction’ button.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441743" y="1243118"/>
            <a:ext cx="1483566" cy="634481"/>
          </a:xfrm>
          <a:prstGeom prst="wedgeRoundRectCallout">
            <a:avLst>
              <a:gd name="adj1" fmla="val 44035"/>
              <a:gd name="adj2" fmla="val 13287"/>
              <a:gd name="adj3" fmla="val 1666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Material Properties are available in              “Alloy data.xlsx” file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왼쪽 중괄호 1"/>
          <p:cNvSpPr/>
          <p:nvPr/>
        </p:nvSpPr>
        <p:spPr>
          <a:xfrm>
            <a:off x="2005336" y="1045032"/>
            <a:ext cx="54092" cy="103065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0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147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wang jaemin</dc:creator>
  <cp:lastModifiedBy>wang jaemin</cp:lastModifiedBy>
  <cp:revision>4</cp:revision>
  <dcterms:created xsi:type="dcterms:W3CDTF">2023-05-12T06:53:06Z</dcterms:created>
  <dcterms:modified xsi:type="dcterms:W3CDTF">2023-06-20T02:23:11Z</dcterms:modified>
</cp:coreProperties>
</file>