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4487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0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2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1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26248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5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8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62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46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144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9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F17A2D8-4EE2-4E2D-A5C9-4CCF9F1D89B0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8B330A5-8E83-4E7E-8C3D-FDABD73CA34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81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B7552-C3C2-A8D0-F6ED-3A51BA465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B57B56-B025-D42C-05B3-070052E6C0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김재민</a:t>
            </a:r>
          </a:p>
        </p:txBody>
      </p:sp>
    </p:spTree>
    <p:extLst>
      <p:ext uri="{BB962C8B-B14F-4D97-AF65-F5344CB8AC3E}">
        <p14:creationId xmlns:p14="http://schemas.microsoft.com/office/powerpoint/2010/main" val="275830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ABE52-C606-E06A-0B2B-4B41D77F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49"/>
          </a:xfrm>
        </p:spPr>
        <p:txBody>
          <a:bodyPr/>
          <a:lstStyle/>
          <a:p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524D3-0A02-2BA0-B8FA-358445DA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2317"/>
            <a:ext cx="9601200" cy="3511550"/>
          </a:xfrm>
        </p:spPr>
        <p:txBody>
          <a:bodyPr>
            <a:normAutofit/>
          </a:bodyPr>
          <a:lstStyle/>
          <a:p>
            <a:r>
              <a:rPr lang="ko-KR" altLang="en-US" dirty="0"/>
              <a:t>무한 대기 상태에서 </a:t>
            </a:r>
            <a:r>
              <a:rPr lang="en-US" altLang="ko-KR" dirty="0"/>
              <a:t>“</a:t>
            </a:r>
            <a:r>
              <a:rPr lang="ko-KR" altLang="en-US" dirty="0"/>
              <a:t>친구야</a:t>
            </a:r>
            <a:r>
              <a:rPr lang="en-US" altLang="ko-KR" dirty="0"/>
              <a:t>”</a:t>
            </a:r>
            <a:r>
              <a:rPr lang="ko-KR" altLang="en-US" dirty="0"/>
              <a:t>를 부를 시 진행</a:t>
            </a:r>
            <a:endParaRPr lang="en-US" altLang="ko-KR" dirty="0"/>
          </a:p>
          <a:p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날씨</a:t>
            </a:r>
            <a:r>
              <a:rPr lang="en-US" altLang="ko-KR" dirty="0"/>
              <a:t>, </a:t>
            </a:r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종료 중 하나의 단어를 포함한 문장이면 해당 기능을 실행 </a:t>
            </a:r>
            <a:r>
              <a:rPr lang="en-US" altLang="ko-KR" dirty="0"/>
              <a:t>(</a:t>
            </a:r>
            <a:r>
              <a:rPr lang="ko-KR" altLang="en-US" dirty="0" err="1"/>
              <a:t>패스트캠퍼스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검색</a:t>
            </a:r>
            <a:r>
              <a:rPr lang="en-US" altLang="ko-KR" dirty="0"/>
              <a:t>’</a:t>
            </a:r>
            <a:r>
              <a:rPr lang="ko-KR" altLang="en-US" dirty="0" err="1"/>
              <a:t>해줄래</a:t>
            </a:r>
            <a:r>
              <a:rPr lang="en-US" altLang="ko-KR" dirty="0"/>
              <a:t>?)</a:t>
            </a:r>
          </a:p>
          <a:p>
            <a:r>
              <a:rPr lang="ko-KR" altLang="en-US" dirty="0"/>
              <a:t>다른 기능을 얘기할 경우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제공하지 않는 서비스입니다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다시 말해주세요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.“</a:t>
            </a: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날씨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미세먼지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 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오늘 날씨 어때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?” </a:t>
            </a:r>
          </a:p>
          <a:p>
            <a:pPr lvl="1"/>
            <a:r>
              <a:rPr lang="en-US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오늘</a:t>
            </a:r>
            <a:r>
              <a:rPr lang="en-US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은</a:t>
            </a:r>
            <a:r>
              <a:rPr lang="en-US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 replace </a:t>
            </a:r>
            <a:r>
              <a:rPr lang="ko-KR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함수로 없앰</a:t>
            </a:r>
            <a:endParaRPr lang="en-US" altLang="ko-K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미세먼지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미세 먼지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place = </a:t>
            </a:r>
            <a:r>
              <a:rPr lang="en-US" altLang="ko-KR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re.split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(r'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미세먼지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미세 먼지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command)[0]</a:t>
            </a:r>
            <a:endParaRPr lang="en-US" altLang="ko-KR" sz="1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C7D7DA1-75E9-7476-6621-01B8BE6FAEA2}"/>
              </a:ext>
            </a:extLst>
          </p:cNvPr>
          <p:cNvSpPr txBox="1">
            <a:spLocks/>
          </p:cNvSpPr>
          <p:nvPr/>
        </p:nvSpPr>
        <p:spPr>
          <a:xfrm>
            <a:off x="1295400" y="5186892"/>
            <a:ext cx="9601200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C351DF9-ED40-6C8E-5CB0-7DC2711DE76A}"/>
              </a:ext>
            </a:extLst>
          </p:cNvPr>
          <p:cNvSpPr txBox="1">
            <a:spLocks/>
          </p:cNvSpPr>
          <p:nvPr/>
        </p:nvSpPr>
        <p:spPr>
          <a:xfrm>
            <a:off x="1371600" y="6079069"/>
            <a:ext cx="9601200" cy="60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1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7820F-FD90-67F5-00E5-B3416EDB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WEATHER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063C7-619E-C800-C1F1-FD1D2FBB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910" y="1425083"/>
            <a:ext cx="9694290" cy="2760133"/>
          </a:xfrm>
        </p:spPr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위치를 지정하지 않고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날씨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말할 경우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i="0" dirty="0" err="1">
                <a:latin typeface="Arial" panose="020B0604020202020204" pitchFamily="34" charset="0"/>
                <a:cs typeface="Arial" panose="020B0604020202020204" pitchFamily="34" charset="0"/>
              </a:rPr>
              <a:t>하드코딩된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 지역의 날씨를 알려줌</a:t>
            </a:r>
            <a:endParaRPr lang="en-US" altLang="ko-KR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위치를 지정하며 얘기 할 경우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Google Geocoding (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주소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Google Reverse Geocoding (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좌표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주소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구글에서 해당 지역 검색이 불가하면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해당 지역의 날씨를 찾을 수 없습니다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>
              <a:buNone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3C5B7-261D-5D5D-DE19-52DE0045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3" y="3752649"/>
            <a:ext cx="4842932" cy="234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398A6D-F0DD-B0B4-D512-6ABB4A67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38" y="3752648"/>
            <a:ext cx="3912230" cy="23455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754787-E1F6-E59B-D73D-51BAA895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657" y="6312729"/>
            <a:ext cx="9050013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BC79B-2621-C8BC-9756-1677CA84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0134"/>
            <a:ext cx="9601200" cy="711200"/>
          </a:xfrm>
        </p:spPr>
        <p:txBody>
          <a:bodyPr/>
          <a:lstStyle/>
          <a:p>
            <a:r>
              <a:rPr lang="en-US" altLang="ko-KR" dirty="0"/>
              <a:t>AIR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B0A9C-2947-B7D6-3D8B-64008B17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58337"/>
            <a:ext cx="9601200" cy="54948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미세먼지 수치와 등급이 제대로 들어와 있는지 확인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valid_data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  <a:p>
            <a:pPr lvl="1"/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(data[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‘pm10Value’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!= </a:t>
            </a:r>
            <a:r>
              <a:rPr lang="en-US" altLang="ko-KR" sz="1800" b="0" i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data[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‘pm10Value’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!= 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‘-’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(data[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‘pm10Grade’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!= </a:t>
            </a:r>
            <a:r>
              <a:rPr lang="en-US" altLang="ko-KR" sz="1800" b="0" i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data[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‘pm10Grade'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!=</a:t>
            </a:r>
            <a:r>
              <a:rPr lang="en-US" altLang="ko-KR" sz="1800" b="0" i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800" b="0" i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‘-’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n-US" altLang="ko-KR" sz="1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1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정상적으로 미세먼지 정보를 불러올 수 없습니다</a:t>
            </a:r>
            <a:r>
              <a:rPr lang="en-US" altLang="ko-KR" sz="1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.’</a:t>
            </a:r>
          </a:p>
          <a:p>
            <a:endParaRPr lang="en-US" altLang="ko-KR" sz="1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도를 붙여서 얘기할 경우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도를 없앰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경기도 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경기</a:t>
            </a:r>
            <a:r>
              <a:rPr lang="en-US" altLang="ko-K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1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위치를 지정하지 않고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미세먼지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를 말할 경우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i="0" dirty="0" err="1">
                <a:latin typeface="Arial" panose="020B0604020202020204" pitchFamily="34" charset="0"/>
                <a:cs typeface="Arial" panose="020B0604020202020204" pitchFamily="34" charset="0"/>
              </a:rPr>
              <a:t>하드코딩된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 지역의 미세먼지 정보를 알려줌</a:t>
            </a:r>
            <a:endParaRPr lang="en-US" altLang="ko-KR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위치를 지정하며 얘기 할 경우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세부 지역이 주어지지 않은 경우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서울 미세먼지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lvl="2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불러온 데이터 중 수치와 등급이 제대로 들어온 첫번째 데이터 반환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세부 지역이 주어진 경우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서울 도봉구 미세먼지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lvl="2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일치하는 세부 지역이 있다면 데이터 반환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없다면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“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해당 지역의 미세먼지 정보는 찾을 수 없습니다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지역 이름이 정확한지 확인해주세요</a:t>
            </a:r>
            <a:r>
              <a:rPr lang="en-US" altLang="ko-K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8283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3AF19-A02C-98B7-0225-932D24F7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AE6A3-B4FD-FBB1-AF56-1BB5BCC0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867"/>
            <a:ext cx="9601200" cy="5037666"/>
          </a:xfrm>
        </p:spPr>
        <p:txBody>
          <a:bodyPr>
            <a:normAutofit/>
          </a:bodyPr>
          <a:lstStyle/>
          <a:p>
            <a:r>
              <a:rPr lang="ko-KR" altLang="en-US" dirty="0"/>
              <a:t>게임 룰</a:t>
            </a:r>
            <a:endParaRPr lang="en-US" altLang="ko-KR" dirty="0"/>
          </a:p>
          <a:p>
            <a:pPr lvl="1"/>
            <a:r>
              <a:rPr lang="ko-KR" altLang="en-US" sz="1800" i="0" dirty="0"/>
              <a:t>총 </a:t>
            </a:r>
            <a:r>
              <a:rPr lang="en-US" altLang="ko-KR" sz="1800" i="0" dirty="0"/>
              <a:t>5</a:t>
            </a:r>
            <a:r>
              <a:rPr lang="ko-KR" altLang="en-US" sz="1800" i="0" dirty="0"/>
              <a:t>판 진행 후 비기면 유저의 승리</a:t>
            </a:r>
            <a:r>
              <a:rPr lang="en-US" altLang="ko-KR" sz="1800" i="0" dirty="0"/>
              <a:t>. </a:t>
            </a:r>
            <a:r>
              <a:rPr lang="ko-KR" altLang="en-US" sz="1800" i="0" dirty="0"/>
              <a:t>게임이 종료된다</a:t>
            </a:r>
            <a:r>
              <a:rPr lang="en-US" altLang="ko-KR" sz="1800" i="0" dirty="0"/>
              <a:t>.</a:t>
            </a:r>
          </a:p>
          <a:p>
            <a:pPr lvl="1"/>
            <a:r>
              <a:rPr lang="ko-KR" altLang="en-US" sz="1800" i="0" dirty="0"/>
              <a:t>유저에게는 다시 말할 기회가 한 턴당 </a:t>
            </a:r>
            <a:r>
              <a:rPr lang="en-US" altLang="ko-KR" sz="1800" i="0" dirty="0"/>
              <a:t>3</a:t>
            </a:r>
            <a:r>
              <a:rPr lang="ko-KR" altLang="en-US" sz="1800" i="0" dirty="0"/>
              <a:t>번 주어진다</a:t>
            </a:r>
            <a:r>
              <a:rPr lang="en-US" altLang="ko-KR" sz="1800" i="0" dirty="0"/>
              <a:t>.</a:t>
            </a:r>
          </a:p>
          <a:p>
            <a:pPr lvl="1"/>
            <a:r>
              <a:rPr lang="en-US" altLang="ko-KR" sz="1800" i="0" dirty="0"/>
              <a:t>3</a:t>
            </a:r>
            <a:r>
              <a:rPr lang="ko-KR" altLang="en-US" sz="1800" i="0" dirty="0"/>
              <a:t>번 동안 조건을 충족하는 단어를 얘기하지 못하는 경우 패배</a:t>
            </a:r>
            <a:r>
              <a:rPr lang="en-US" altLang="ko-KR" sz="1800" i="0" dirty="0"/>
              <a:t>. </a:t>
            </a:r>
            <a:r>
              <a:rPr lang="ko-KR" altLang="en-US" sz="1800" i="0" dirty="0"/>
              <a:t>게임이 종료된다</a:t>
            </a:r>
            <a:r>
              <a:rPr lang="en-US" altLang="ko-KR" sz="1800" i="0" dirty="0"/>
              <a:t>.</a:t>
            </a:r>
          </a:p>
          <a:p>
            <a:pPr lvl="1"/>
            <a:r>
              <a:rPr lang="ko-KR" altLang="en-US" sz="1800" i="0" dirty="0"/>
              <a:t>오직 고유어</a:t>
            </a:r>
            <a:r>
              <a:rPr lang="en-US" altLang="ko-KR" sz="1800" i="0" dirty="0"/>
              <a:t>, </a:t>
            </a:r>
            <a:r>
              <a:rPr lang="ko-KR" altLang="en-US" sz="1800" i="0" dirty="0"/>
              <a:t>한자어</a:t>
            </a:r>
            <a:r>
              <a:rPr lang="en-US" altLang="ko-KR" sz="1800" i="0" dirty="0"/>
              <a:t>, </a:t>
            </a:r>
            <a:r>
              <a:rPr lang="ko-KR" altLang="en-US" sz="1800" i="0" dirty="0"/>
              <a:t>외래어인 명사만 인정</a:t>
            </a:r>
            <a:r>
              <a:rPr lang="en-US" altLang="ko-KR" sz="1800" i="0" dirty="0"/>
              <a:t>.</a:t>
            </a:r>
          </a:p>
          <a:p>
            <a:pPr lvl="1"/>
            <a:r>
              <a:rPr lang="en-US" altLang="ko-KR" sz="1800" i="0" dirty="0"/>
              <a:t>(</a:t>
            </a:r>
            <a:r>
              <a:rPr lang="ko-KR" altLang="en-US" sz="1800" i="0" dirty="0"/>
              <a:t>시연에서는 </a:t>
            </a:r>
            <a:r>
              <a:rPr lang="en-US" altLang="ko-KR" sz="1800" i="0" dirty="0"/>
              <a:t>3</a:t>
            </a:r>
            <a:r>
              <a:rPr lang="ko-KR" altLang="en-US" sz="1800" i="0" dirty="0"/>
              <a:t>판만 진행</a:t>
            </a:r>
            <a:r>
              <a:rPr lang="en-US" altLang="ko-KR" sz="1800" i="0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컴퓨터의 단어 선택</a:t>
            </a:r>
            <a:endParaRPr lang="en-US" altLang="ko-KR" dirty="0"/>
          </a:p>
          <a:p>
            <a:pPr lvl="1"/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시작해야 할 단어로 검색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 -&gt; 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총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개의 데이터를 </a:t>
            </a:r>
            <a:r>
              <a:rPr lang="ko-KR" altLang="en-US" sz="1800" i="0" dirty="0" err="1">
                <a:latin typeface="Arial" panose="020B0604020202020204" pitchFamily="34" charset="0"/>
                <a:cs typeface="Arial" panose="020B0604020202020204" pitchFamily="34" charset="0"/>
              </a:rPr>
              <a:t>받아옴</a:t>
            </a:r>
            <a:endParaRPr lang="en-US" altLang="ko-KR" sz="18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각 단어의 특수문자를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re 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모듈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800" i="0" dirty="0" err="1">
                <a:latin typeface="Arial" panose="020B0604020202020204" pitchFamily="34" charset="0"/>
                <a:cs typeface="Arial" panose="020B0604020202020204" pitchFamily="34" charset="0"/>
              </a:rPr>
              <a:t>정규식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 표현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로 지움 </a:t>
            </a:r>
            <a:r>
              <a:rPr lang="en-US" altLang="ko-KR" sz="1800" i="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re.sub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(r"[^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가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힣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]", "", d['word’]))</a:t>
            </a:r>
          </a:p>
          <a:p>
            <a:pPr lvl="1"/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단어 글자수가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이상인 단어들만 새로운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</a:p>
          <a:p>
            <a:pPr lvl="1"/>
            <a:r>
              <a:rPr lang="en-US" altLang="ko-KR" sz="18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Random.</a:t>
            </a:r>
            <a:r>
              <a:rPr lang="en-US" altLang="ko-KR" sz="1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choice</a:t>
            </a:r>
            <a:r>
              <a:rPr lang="en-US" altLang="ko-KR" sz="1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함수를 사용해 무작위로 단어 하나를 추출 후 마지막 글자 반환</a:t>
            </a:r>
            <a:endParaRPr lang="en-US" altLang="ko-KR" sz="18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0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999D2-9FE7-865A-06C2-F978B2E4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C12C3-52A0-081E-F5D0-2A999FEF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332"/>
            <a:ext cx="10202334" cy="5249333"/>
          </a:xfrm>
        </p:spPr>
        <p:txBody>
          <a:bodyPr>
            <a:normAutofit/>
          </a:bodyPr>
          <a:lstStyle/>
          <a:p>
            <a:r>
              <a:rPr lang="ko-KR" altLang="en-US" dirty="0"/>
              <a:t>음성 인식이 </a:t>
            </a:r>
            <a:r>
              <a:rPr lang="en-US" altLang="ko-KR" dirty="0"/>
              <a:t>1-2</a:t>
            </a:r>
            <a:r>
              <a:rPr lang="ko-KR" altLang="en-US" dirty="0"/>
              <a:t>번 진행된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후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친구야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입력 받는 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audio = </a:t>
            </a:r>
            <a:r>
              <a:rPr lang="en-US" altLang="ko-KR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r.listen</a:t>
            </a:r>
            <a:r>
              <a:rPr lang="en-US" altLang="ko-KR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(source)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ko-KR" altLang="en-US" dirty="0"/>
              <a:t>멈추는 현상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1800" i="0" dirty="0"/>
              <a:t>아직 가끔 멈추기는 함</a:t>
            </a:r>
            <a:endParaRPr lang="en-US" altLang="ko-KR" sz="1800" i="0" dirty="0"/>
          </a:p>
          <a:p>
            <a:r>
              <a:rPr lang="en-US" altLang="ko-KR" dirty="0" err="1"/>
              <a:t>UnknownValueError</a:t>
            </a:r>
            <a:r>
              <a:rPr lang="ko-KR" altLang="en-US" dirty="0"/>
              <a:t>가 지속적으로 발생하는 현상</a:t>
            </a:r>
            <a:endParaRPr lang="en-US" altLang="ko-KR" dirty="0"/>
          </a:p>
          <a:p>
            <a:pPr lvl="1"/>
            <a:r>
              <a:rPr lang="ko-KR" altLang="en-US" sz="1800" i="0" dirty="0"/>
              <a:t>헤드셋 마이크로 연결하니 발생 빈도가 눈에 띄게 줄어듦</a:t>
            </a:r>
            <a:r>
              <a:rPr lang="en-US" altLang="ko-KR" sz="1800" i="0" dirty="0"/>
              <a:t> (</a:t>
            </a:r>
            <a:r>
              <a:rPr lang="ko-KR" altLang="en-US" sz="1800" i="0" dirty="0"/>
              <a:t>노트북 펜 소리</a:t>
            </a:r>
            <a:r>
              <a:rPr lang="en-US" altLang="ko-KR" sz="1800" i="0" dirty="0"/>
              <a:t>)</a:t>
            </a:r>
          </a:p>
          <a:p>
            <a:pPr lvl="1"/>
            <a:r>
              <a:rPr lang="ko-KR" altLang="en-US" sz="1800" i="0" dirty="0"/>
              <a:t>여전히 작은 소음에도 반응하긴 함</a:t>
            </a:r>
            <a:endParaRPr lang="en-US" altLang="ko-KR" sz="1800" i="0" dirty="0"/>
          </a:p>
          <a:p>
            <a:pPr lvl="1"/>
            <a:r>
              <a:rPr lang="en-US" altLang="ko-KR" sz="1800" i="0" dirty="0"/>
              <a:t>Except </a:t>
            </a:r>
            <a:r>
              <a:rPr lang="en-US" altLang="ko-KR" sz="1800" i="0" dirty="0" err="1"/>
              <a:t>UnknownValueError</a:t>
            </a:r>
            <a:r>
              <a:rPr lang="ko-KR" altLang="en-US" sz="1800" i="0" dirty="0"/>
              <a:t>에 </a:t>
            </a:r>
            <a:r>
              <a:rPr lang="en-US" altLang="ko-KR" sz="1800" i="0" dirty="0"/>
              <a:t>continue </a:t>
            </a:r>
            <a:r>
              <a:rPr lang="ko-KR" altLang="en-US" sz="1800" i="0" dirty="0"/>
              <a:t>처리함</a:t>
            </a:r>
            <a:endParaRPr lang="en-US" altLang="ko-KR" sz="1800" i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D1DD85-BAF9-DB54-6802-520524CD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32" y="2288291"/>
            <a:ext cx="6406492" cy="22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142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293</TotalTime>
  <Words>444</Words>
  <Application>Microsoft Office PowerPoint</Application>
  <PresentationFormat>와이드스크린</PresentationFormat>
  <Paragraphs>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Consolas</vt:lpstr>
      <vt:lpstr>Franklin Gothic Book</vt:lpstr>
      <vt:lpstr>자르기</vt:lpstr>
      <vt:lpstr>Python 프로젝트</vt:lpstr>
      <vt:lpstr>MAIN</vt:lpstr>
      <vt:lpstr>WEATHER</vt:lpstr>
      <vt:lpstr>AIR</vt:lpstr>
      <vt:lpstr>GAME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프로젝트</dc:title>
  <dc:creator>TT21</dc:creator>
  <cp:lastModifiedBy>TT21</cp:lastModifiedBy>
  <cp:revision>35</cp:revision>
  <dcterms:created xsi:type="dcterms:W3CDTF">2023-08-11T00:59:17Z</dcterms:created>
  <dcterms:modified xsi:type="dcterms:W3CDTF">2023-08-11T05:52:44Z</dcterms:modified>
</cp:coreProperties>
</file>