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5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2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7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8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2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3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1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7C5B-5AEE-47BC-B026-43D8C0574599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74C-C053-4BE3-A5BF-13AB86DC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>
            <a:stCxn id="7" idx="2"/>
            <a:endCxn id="23" idx="0"/>
          </p:cNvCxnSpPr>
          <p:nvPr/>
        </p:nvCxnSpPr>
        <p:spPr>
          <a:xfrm>
            <a:off x="4620553" y="4403583"/>
            <a:ext cx="0" cy="65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7" idx="1"/>
          </p:cNvCxnSpPr>
          <p:nvPr/>
        </p:nvCxnSpPr>
        <p:spPr>
          <a:xfrm>
            <a:off x="2302184" y="4203306"/>
            <a:ext cx="1638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9" idx="2"/>
            <a:endCxn id="16" idx="0"/>
          </p:cNvCxnSpPr>
          <p:nvPr/>
        </p:nvCxnSpPr>
        <p:spPr>
          <a:xfrm>
            <a:off x="3121503" y="2291562"/>
            <a:ext cx="0" cy="65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1" idx="0"/>
          </p:cNvCxnSpPr>
          <p:nvPr/>
        </p:nvCxnSpPr>
        <p:spPr>
          <a:xfrm>
            <a:off x="4620552" y="2267287"/>
            <a:ext cx="0" cy="1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26" idx="0"/>
          </p:cNvCxnSpPr>
          <p:nvPr/>
        </p:nvCxnSpPr>
        <p:spPr>
          <a:xfrm>
            <a:off x="6113532" y="2291563"/>
            <a:ext cx="6069" cy="65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8" idx="3"/>
            <a:endCxn id="56" idx="1"/>
          </p:cNvCxnSpPr>
          <p:nvPr/>
        </p:nvCxnSpPr>
        <p:spPr>
          <a:xfrm>
            <a:off x="2302184" y="2091285"/>
            <a:ext cx="463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2"/>
            <a:endCxn id="5" idx="0"/>
          </p:cNvCxnSpPr>
          <p:nvPr/>
        </p:nvCxnSpPr>
        <p:spPr>
          <a:xfrm>
            <a:off x="1622453" y="1763557"/>
            <a:ext cx="0" cy="223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2722" y="3475022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Boolean</a:t>
            </a:r>
            <a:endParaRPr lang="ko-KR" altLang="en-US" sz="1350" dirty="0"/>
          </a:p>
        </p:txBody>
      </p:sp>
      <p:sp>
        <p:nvSpPr>
          <p:cNvPr id="5" name="직사각형 4"/>
          <p:cNvSpPr/>
          <p:nvPr/>
        </p:nvSpPr>
        <p:spPr>
          <a:xfrm>
            <a:off x="942722" y="4003028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Link (#2)</a:t>
            </a:r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2441772" y="4003028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Link </a:t>
            </a:r>
            <a:r>
              <a:rPr lang="en-US" altLang="ko-KR" sz="1350" dirty="0" smtClean="0"/>
              <a:t>(#4)</a:t>
            </a:r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3940822" y="4003028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 err="1"/>
              <a:t>CloneTo</a:t>
            </a:r>
            <a:endParaRPr lang="ko-KR" altLang="en-US" sz="1350" dirty="0"/>
          </a:p>
        </p:txBody>
      </p:sp>
      <p:sp>
        <p:nvSpPr>
          <p:cNvPr id="8" name="직사각형 7"/>
          <p:cNvSpPr/>
          <p:nvPr/>
        </p:nvSpPr>
        <p:spPr>
          <a:xfrm>
            <a:off x="3940822" y="4531033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Boolean</a:t>
            </a:r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942722" y="2947017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 err="1"/>
              <a:t>CoverLine</a:t>
            </a:r>
            <a:endParaRPr lang="ko-KR" altLang="en-US" sz="1350" dirty="0"/>
          </a:p>
        </p:txBody>
      </p:sp>
      <p:sp>
        <p:nvSpPr>
          <p:cNvPr id="10" name="직사각형 9"/>
          <p:cNvSpPr/>
          <p:nvPr/>
        </p:nvSpPr>
        <p:spPr>
          <a:xfrm>
            <a:off x="942722" y="2419012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Circle</a:t>
            </a:r>
            <a:endParaRPr lang="ko-KR" altLang="en-US" sz="1350" dirty="0"/>
          </a:p>
        </p:txBody>
      </p:sp>
      <p:sp>
        <p:nvSpPr>
          <p:cNvPr id="16" name="직사각형 15"/>
          <p:cNvSpPr/>
          <p:nvPr/>
        </p:nvSpPr>
        <p:spPr>
          <a:xfrm>
            <a:off x="2441772" y="2947017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 err="1"/>
              <a:t>CoverLine</a:t>
            </a:r>
            <a:endParaRPr lang="ko-KR" altLang="en-US" sz="1350" dirty="0"/>
          </a:p>
        </p:txBody>
      </p:sp>
      <p:sp>
        <p:nvSpPr>
          <p:cNvPr id="17" name="직사각형 16"/>
          <p:cNvSpPr/>
          <p:nvPr/>
        </p:nvSpPr>
        <p:spPr>
          <a:xfrm>
            <a:off x="2441772" y="2419012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Circle</a:t>
            </a:r>
            <a:endParaRPr lang="ko-KR" altLang="en-US" sz="1350" dirty="0"/>
          </a:p>
        </p:txBody>
      </p:sp>
      <p:sp>
        <p:nvSpPr>
          <p:cNvPr id="18" name="직사각형 17"/>
          <p:cNvSpPr/>
          <p:nvPr/>
        </p:nvSpPr>
        <p:spPr>
          <a:xfrm>
            <a:off x="942722" y="1891007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Head (#1)</a:t>
            </a:r>
            <a:endParaRPr lang="ko-KR" altLang="en-US" sz="1350" dirty="0"/>
          </a:p>
        </p:txBody>
      </p:sp>
      <p:sp>
        <p:nvSpPr>
          <p:cNvPr id="19" name="직사각형 18"/>
          <p:cNvSpPr/>
          <p:nvPr/>
        </p:nvSpPr>
        <p:spPr>
          <a:xfrm>
            <a:off x="2441772" y="1891007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Head (#2)</a:t>
            </a:r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3940821" y="2419012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 err="1"/>
              <a:t>CloneFrom</a:t>
            </a:r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3940821" y="1891007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Head (#3)</a:t>
            </a:r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940822" y="5059038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Link </a:t>
            </a:r>
            <a:r>
              <a:rPr lang="en-US" altLang="ko-KR" sz="1350" dirty="0" smtClean="0"/>
              <a:t>(#5)</a:t>
            </a:r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5439870" y="1891007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Head (#4)</a:t>
            </a:r>
            <a:endParaRPr lang="ko-KR" altLang="en-US" sz="1350" dirty="0"/>
          </a:p>
        </p:txBody>
      </p:sp>
      <p:sp>
        <p:nvSpPr>
          <p:cNvPr id="26" name="직사각형 25"/>
          <p:cNvSpPr/>
          <p:nvPr/>
        </p:nvSpPr>
        <p:spPr>
          <a:xfrm>
            <a:off x="5439870" y="2947017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 err="1"/>
              <a:t>CoverLine</a:t>
            </a:r>
            <a:endParaRPr lang="ko-KR" altLang="en-US" sz="1350" dirty="0"/>
          </a:p>
        </p:txBody>
      </p:sp>
      <p:sp>
        <p:nvSpPr>
          <p:cNvPr id="27" name="직사각형 26"/>
          <p:cNvSpPr/>
          <p:nvPr/>
        </p:nvSpPr>
        <p:spPr>
          <a:xfrm>
            <a:off x="5439870" y="2419012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Rectangle</a:t>
            </a:r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942722" y="1363001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 err="1"/>
              <a:t>GeomRoot</a:t>
            </a:r>
            <a:endParaRPr lang="ko-KR" altLang="en-US" sz="1350" dirty="0"/>
          </a:p>
        </p:txBody>
      </p:sp>
      <p:cxnSp>
        <p:nvCxnSpPr>
          <p:cNvPr id="55" name="직선 연결선 54"/>
          <p:cNvCxnSpPr>
            <a:endCxn id="57" idx="0"/>
          </p:cNvCxnSpPr>
          <p:nvPr/>
        </p:nvCxnSpPr>
        <p:spPr>
          <a:xfrm>
            <a:off x="7606511" y="2291563"/>
            <a:ext cx="6069" cy="65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932849" y="1891007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Head </a:t>
            </a:r>
            <a:r>
              <a:rPr lang="en-US" altLang="ko-KR" sz="1350" dirty="0" smtClean="0"/>
              <a:t>(#5)</a:t>
            </a:r>
            <a:endParaRPr lang="ko-KR" altLang="en-US" sz="1350" dirty="0"/>
          </a:p>
        </p:txBody>
      </p:sp>
      <p:sp>
        <p:nvSpPr>
          <p:cNvPr id="57" name="직사각형 56"/>
          <p:cNvSpPr/>
          <p:nvPr/>
        </p:nvSpPr>
        <p:spPr>
          <a:xfrm>
            <a:off x="6932849" y="2947017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 err="1"/>
              <a:t>CoverLine</a:t>
            </a:r>
            <a:endParaRPr lang="ko-KR" altLang="en-US" sz="1350" dirty="0"/>
          </a:p>
        </p:txBody>
      </p:sp>
      <p:sp>
        <p:nvSpPr>
          <p:cNvPr id="58" name="직사각형 57"/>
          <p:cNvSpPr/>
          <p:nvPr/>
        </p:nvSpPr>
        <p:spPr>
          <a:xfrm>
            <a:off x="6932849" y="2419012"/>
            <a:ext cx="1359462" cy="4005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Rectangle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97260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45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배재남</dc:creator>
  <cp:lastModifiedBy>배재남</cp:lastModifiedBy>
  <cp:revision>2</cp:revision>
  <cp:lastPrinted>2016-04-22T04:17:22Z</cp:lastPrinted>
  <dcterms:created xsi:type="dcterms:W3CDTF">2016-04-22T04:07:42Z</dcterms:created>
  <dcterms:modified xsi:type="dcterms:W3CDTF">2016-04-22T04:17:36Z</dcterms:modified>
</cp:coreProperties>
</file>