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2" y="1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diagrams/colors1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1C6D8403-6719-45AB-A7BC-23F450B8FC82}" type="doc">
      <dgm:prSet loTypeId="urn:hancom.com/office/diagram/2020/3/layout/orgChart_1" loCatId="hierarchy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D3FDCC87-6F85-4CD6-8402-6FDBD4F7C900}">
      <dgm:prSet phldrT="[내용]" phldr="0"/>
      <dgm:spPr/>
      <dgm:t>
        <a:bodyPr/>
        <a:lstStyle/>
        <a:p>
          <a:pPr latinLnBrk="1"/>
          <a:r>
            <a:rPr lang="ko-KR" altLang="en-US"/>
            <a:t>Kim's Kitchen Cooking Class</a:t>
          </a:r>
          <a:endParaRPr lang="ko-KR" altLang="en-US"/>
        </a:p>
      </dgm:t>
    </dgm:pt>
    <dgm:pt modelId="{E4FC8E76-FF4D-474F-9BFF-D25EC3A90AD6}" type="parTrans" cxnId="{7945E7F5-823D-4BEC-8E36-0EF55B120231}"/>
    <dgm:pt modelId="{2D32D7C9-6477-4EC4-81A1-0D72EEDC6E06}" type="sibTrans" cxnId="{7945E7F5-823D-4BEC-8E36-0EF55B120231}"/>
    <dgm:pt modelId="{209EF29D-3182-443E-972D-F8A0C1C13C6C}">
      <dgm:prSet phldrT="[내용]" phldr="0"/>
      <dgm:spPr/>
      <dgm:t>
        <a:bodyPr/>
        <a:lstStyle/>
        <a:p>
          <a:pPr latinLnBrk="1"/>
          <a:r>
            <a:rPr lang="ko-KR" altLang="en-US"/>
            <a:t>킴스 키친</a:t>
          </a:r>
          <a:endParaRPr lang="ko-KR" altLang="en-US"/>
        </a:p>
      </dgm:t>
    </dgm:pt>
    <dgm:pt modelId="{FF2D934F-709B-435F-9150-E36A01343912}" type="parTrans" cxnId="{FA290CE4-CC1F-4ADB-83D8-3770D89FAF33}"/>
    <dgm:pt modelId="{7098F636-FE23-4651-AC33-B8527947DAB1}" type="sibTrans" cxnId="{FA290CE4-CC1F-4ADB-83D8-3770D89FAF33}"/>
    <dgm:pt modelId="{EF60ED30-D803-4D7B-A7D7-3AB7A156550E}">
      <dgm:prSet phldrT="[내용]" phldr="1"/>
      <dgm:spPr/>
      <dgm:t>
        <a:bodyPr/>
        <a:lstStyle/>
        <a:p>
          <a:pPr latinLnBrk="1"/>
          <a:endParaRPr lang="ko-KR" altLang="en-US"/>
        </a:p>
      </dgm:t>
    </dgm:pt>
    <dgm:pt modelId="{491CE1DF-C112-4DE3-86B7-33EE0F791538}" type="parTrans" cxnId="{C5BEECE6-1289-4AAF-BB0E-A66D7612C13E}"/>
    <dgm:pt modelId="{308E4409-451E-4C98-AECA-189767DB2850}" type="sibTrans" cxnId="{C5BEECE6-1289-4AAF-BB0E-A66D7612C13E}"/>
    <dgm:pt modelId="{C9FB6300-C065-4EAF-92C7-3179163DE767}">
      <dgm:prSet phldrT="[내용]" phldr="1"/>
      <dgm:spPr/>
      <dgm:t>
        <a:bodyPr/>
        <a:lstStyle/>
        <a:p>
          <a:pPr latinLnBrk="1"/>
          <a:endParaRPr lang="ko-KR" altLang="en-US"/>
        </a:p>
      </dgm:t>
    </dgm:pt>
    <dgm:pt modelId="{A95F61A6-10EE-4813-ADF6-412811EA7E6D}" type="parTrans" cxnId="{4F9860E2-2547-4061-9236-C3B31C6FA299}"/>
    <dgm:pt modelId="{65D6514D-5C64-4160-8B4C-37C937451F96}" type="sibTrans" cxnId="{4F9860E2-2547-4061-9236-C3B31C6FA299}"/>
    <dgm:pt modelId="{8A1D6523-DC7B-4D25-8613-4348DB7B354F}" type="pres">
      <dgm:prSet presAssocID="{1C6D8403-6719-45AB-A7BC-23F450B8FC82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DF705B-93B8-44D3-A91C-CC3ED4021B87}" type="pres">
      <dgm:prSet presAssocID="{D3FDCC87-6F85-4CD6-8402-6FDBD4F7C900}" presName="hierRoot1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038D7E-DD44-450B-A462-D4704BACC29D}" type="pres">
      <dgm:prSet presAssocID="{D3FDCC87-6F85-4CD6-8402-6FDBD4F7C900}" presName="rootComposite1"/>
      <dgm:spPr/>
      <dgm:t>
        <a:bodyPr/>
        <a:lstStyle/>
        <a:p>
          <a:pPr latinLnBrk="1"/>
          <a:endParaRPr lang="ko-KR" altLang="en-US"/>
        </a:p>
      </dgm:t>
    </dgm:pt>
    <dgm:pt modelId="{488AC4EF-FD2E-41DC-8679-B19266840995}" type="pres">
      <dgm:prSet presAssocID="{D3FDCC87-6F85-4CD6-8402-6FDBD4F7C90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394995-2CF9-4BBC-9CEA-9B3C6AD5EEAE}" type="pres">
      <dgm:prSet presAssocID="{D3FDCC87-6F85-4CD6-8402-6FDBD4F7C900}" presName="rootConnector1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8286F07-00E2-40C9-B04A-69E82A88DEEB}" type="pres">
      <dgm:prSet presAssocID="{D3FDCC87-6F85-4CD6-8402-6FDBD4F7C900}" presName="hierChild2"/>
      <dgm:spPr/>
      <dgm:t>
        <a:bodyPr/>
        <a:lstStyle/>
        <a:p>
          <a:pPr latinLnBrk="1"/>
          <a:endParaRPr lang="ko-KR" altLang="en-US"/>
        </a:p>
      </dgm:t>
    </dgm:pt>
    <dgm:pt modelId="{DFFDDAB5-5D45-4600-9BE0-372A3770314A}" type="pres">
      <dgm:prSet presAssocID="{FF2D934F-709B-435F-9150-E36A01343912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657B928-BAAE-4C2A-AA4E-107364E04C91}" type="pres">
      <dgm:prSet presAssocID="{209EF29D-3182-443E-972D-F8A0C1C13C6C}" presName="hierRoot2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BE10D3-AF44-4B1C-A778-E843F6DED26E}" type="pres">
      <dgm:prSet presAssocID="{209EF29D-3182-443E-972D-F8A0C1C13C6C}" presName="rootComposite"/>
      <dgm:spPr/>
      <dgm:t>
        <a:bodyPr/>
        <a:lstStyle/>
        <a:p>
          <a:pPr latinLnBrk="1"/>
          <a:endParaRPr lang="ko-KR" altLang="en-US"/>
        </a:p>
      </dgm:t>
    </dgm:pt>
    <dgm:pt modelId="{DBBC99E6-B842-4A25-8107-386EBE654B61}" type="pres">
      <dgm:prSet presAssocID="{209EF29D-3182-443E-972D-F8A0C1C13C6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EB54D0-8163-40EB-B81B-D343F9594B98}" type="pres">
      <dgm:prSet presAssocID="{209EF29D-3182-443E-972D-F8A0C1C13C6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A268C25-DB1D-4562-A4A2-68CEE23843B1}" type="pres">
      <dgm:prSet presAssocID="{209EF29D-3182-443E-972D-F8A0C1C13C6C}" presName="hierChild4"/>
      <dgm:spPr/>
      <dgm:t>
        <a:bodyPr/>
        <a:lstStyle/>
        <a:p>
          <a:pPr latinLnBrk="1"/>
          <a:endParaRPr lang="ko-KR" altLang="en-US"/>
        </a:p>
      </dgm:t>
    </dgm:pt>
    <dgm:pt modelId="{7C93CBC6-8203-44B4-BBB7-D8F089ABA28E}" type="pres">
      <dgm:prSet presAssocID="{209EF29D-3182-443E-972D-F8A0C1C13C6C}" presName="hierChild5"/>
      <dgm:spPr/>
      <dgm:t>
        <a:bodyPr/>
        <a:lstStyle/>
        <a:p>
          <a:pPr latinLnBrk="1"/>
          <a:endParaRPr lang="ko-KR" altLang="en-US"/>
        </a:p>
      </dgm:t>
    </dgm:pt>
    <dgm:pt modelId="{FF079CB6-AC9F-47C1-BF76-6EFD7F15941D}" type="pres">
      <dgm:prSet presAssocID="{491CE1DF-C112-4DE3-86B7-33EE0F791538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7A99505-09CD-440E-BB45-6EAD8F270F63}" type="pres">
      <dgm:prSet presAssocID="{EF60ED30-D803-4D7B-A7D7-3AB7A156550E}" presName="hierRoot2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5A687E-3F2A-4AD6-9896-E4500B5B7984}" type="pres">
      <dgm:prSet presAssocID="{EF60ED30-D803-4D7B-A7D7-3AB7A156550E}" presName="rootComposite"/>
      <dgm:spPr/>
      <dgm:t>
        <a:bodyPr/>
        <a:lstStyle/>
        <a:p>
          <a:pPr latinLnBrk="1"/>
          <a:endParaRPr lang="ko-KR" altLang="en-US"/>
        </a:p>
      </dgm:t>
    </dgm:pt>
    <dgm:pt modelId="{18D23DEA-DEA3-4DBD-990B-73596DD37093}" type="pres">
      <dgm:prSet presAssocID="{EF60ED30-D803-4D7B-A7D7-3AB7A156550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23325C-2007-4DF7-8543-41B9CA983B8B}" type="pres">
      <dgm:prSet presAssocID="{EF60ED30-D803-4D7B-A7D7-3AB7A156550E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34F051A-6E50-44FC-B47E-31AE693E5D93}" type="pres">
      <dgm:prSet presAssocID="{EF60ED30-D803-4D7B-A7D7-3AB7A156550E}" presName="hierChild4"/>
      <dgm:spPr/>
      <dgm:t>
        <a:bodyPr/>
        <a:lstStyle/>
        <a:p>
          <a:pPr latinLnBrk="1"/>
          <a:endParaRPr lang="ko-KR" altLang="en-US"/>
        </a:p>
      </dgm:t>
    </dgm:pt>
    <dgm:pt modelId="{A2555F67-61FC-40B1-8BA9-CCB34F049481}" type="pres">
      <dgm:prSet presAssocID="{EF60ED30-D803-4D7B-A7D7-3AB7A156550E}" presName="hierChild5"/>
      <dgm:spPr/>
      <dgm:t>
        <a:bodyPr/>
        <a:lstStyle/>
        <a:p>
          <a:pPr latinLnBrk="1"/>
          <a:endParaRPr lang="ko-KR" altLang="en-US"/>
        </a:p>
      </dgm:t>
    </dgm:pt>
    <dgm:pt modelId="{3869D5FF-2AA2-4F7F-87D7-9096E7DCB5F1}" type="pres">
      <dgm:prSet presAssocID="{A95F61A6-10EE-4813-ADF6-412811EA7E6D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96D4260-2C09-4096-AB88-9948BCD8D0F7}" type="pres">
      <dgm:prSet presAssocID="{C9FB6300-C065-4EAF-92C7-3179163DE767}" presName="hierRoot2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56353E-49DD-4C1E-A1AA-EAD99EA09446}" type="pres">
      <dgm:prSet presAssocID="{C9FB6300-C065-4EAF-92C7-3179163DE767}" presName="rootComposite"/>
      <dgm:spPr/>
      <dgm:t>
        <a:bodyPr/>
        <a:lstStyle/>
        <a:p>
          <a:pPr latinLnBrk="1"/>
          <a:endParaRPr lang="ko-KR" altLang="en-US"/>
        </a:p>
      </dgm:t>
    </dgm:pt>
    <dgm:pt modelId="{DED7EE34-F2A3-48DB-B676-96716A711AA4}" type="pres">
      <dgm:prSet presAssocID="{C9FB6300-C065-4EAF-92C7-3179163DE76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DCE24B-AB3C-4C37-80D3-693EDD5B8A48}" type="pres">
      <dgm:prSet presAssocID="{C9FB6300-C065-4EAF-92C7-3179163DE767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B8A5170-126F-4011-B449-A2B4253CB696}" type="pres">
      <dgm:prSet presAssocID="{C9FB6300-C065-4EAF-92C7-3179163DE767}" presName="hierChild4"/>
      <dgm:spPr/>
      <dgm:t>
        <a:bodyPr/>
        <a:lstStyle/>
        <a:p>
          <a:pPr latinLnBrk="1"/>
          <a:endParaRPr lang="ko-KR" altLang="en-US"/>
        </a:p>
      </dgm:t>
    </dgm:pt>
    <dgm:pt modelId="{7C3C3BB0-748A-4915-AA3F-32E7EA7D6058}" type="pres">
      <dgm:prSet presAssocID="{C9FB6300-C065-4EAF-92C7-3179163DE767}" presName="hierChild5"/>
      <dgm:spPr/>
      <dgm:t>
        <a:bodyPr/>
        <a:lstStyle/>
        <a:p>
          <a:pPr latinLnBrk="1"/>
          <a:endParaRPr lang="ko-KR" altLang="en-US"/>
        </a:p>
      </dgm:t>
    </dgm:pt>
    <dgm:pt modelId="{6DF5B14B-E79E-4416-A016-ADF30639961A}" type="pres">
      <dgm:prSet presAssocID="{D3FDCC87-6F85-4CD6-8402-6FDBD4F7C900}" presName="hierChild3"/>
      <dgm:spPr/>
      <dgm:t>
        <a:bodyPr/>
        <a:lstStyle/>
        <a:p>
          <a:pPr latinLnBrk="1"/>
          <a:endParaRPr lang="ko-KR" altLang="en-US"/>
        </a:p>
      </dgm:t>
    </dgm:pt>
  </dgm:ptLst>
  <dgm:cxnLst>
    <dgm:cxn modelId="{7945E7F5-823D-4BEC-8E36-0EF55B120231}" srcId="{1C6D8403-6719-45AB-A7BC-23F450B8FC82}" destId="{D3FDCC87-6F85-4CD6-8402-6FDBD4F7C900}" srcOrd="0" destOrd="0" parTransId="{E4FC8E76-FF4D-474F-9BFF-D25EC3A90AD6}" sibTransId="{2D32D7C9-6477-4EC4-81A1-0D72EEDC6E06}"/>
    <dgm:cxn modelId="{FA290CE4-CC1F-4ADB-83D8-3770D89FAF33}" srcId="{D3FDCC87-6F85-4CD6-8402-6FDBD4F7C900}" destId="{209EF29D-3182-443E-972D-F8A0C1C13C6C}" srcOrd="0" destOrd="0" parTransId="{FF2D934F-709B-435F-9150-E36A01343912}" sibTransId="{7098F636-FE23-4651-AC33-B8527947DAB1}"/>
    <dgm:cxn modelId="{C5BEECE6-1289-4AAF-BB0E-A66D7612C13E}" srcId="{D3FDCC87-6F85-4CD6-8402-6FDBD4F7C900}" destId="{EF60ED30-D803-4D7B-A7D7-3AB7A156550E}" srcOrd="1" destOrd="0" parTransId="{491CE1DF-C112-4DE3-86B7-33EE0F791538}" sibTransId="{308E4409-451E-4C98-AECA-189767DB2850}"/>
    <dgm:cxn modelId="{4F9860E2-2547-4061-9236-C3B31C6FA299}" srcId="{D3FDCC87-6F85-4CD6-8402-6FDBD4F7C900}" destId="{C9FB6300-C065-4EAF-92C7-3179163DE767}" srcOrd="2" destOrd="0" parTransId="{A95F61A6-10EE-4813-ADF6-412811EA7E6D}" sibTransId="{65D6514D-5C64-4160-8B4C-37C937451F96}"/>
    <dgm:cxn modelId="{217FD712-8A9C-4FC8-906A-21C40C12D671}" type="presParOf" srcId="{8A1D6523-DC7B-4D25-8613-4348DB7B354F}" destId="{C3DF705B-93B8-44D3-A91C-CC3ED4021B87}" srcOrd="0" destOrd="0" presId="urn:hancom.com/office/diagram/2020/3/layout/orgChart_1"/>
    <dgm:cxn modelId="{40098845-FBC4-48B4-A675-16342203C8FB}" type="presParOf" srcId="{C3DF705B-93B8-44D3-A91C-CC3ED4021B87}" destId="{19038D7E-DD44-450B-A462-D4704BACC29D}" srcOrd="0" destOrd="0" presId="urn:hancom.com/office/diagram/2020/3/layout/orgChart_1"/>
    <dgm:cxn modelId="{31BDA3FB-B46B-403A-802E-682C2681FC91}" type="presParOf" srcId="{19038D7E-DD44-450B-A462-D4704BACC29D}" destId="{488AC4EF-FD2E-41DC-8679-B19266840995}" srcOrd="0" destOrd="0" presId="urn:hancom.com/office/diagram/2020/3/layout/orgChart_1"/>
    <dgm:cxn modelId="{AEEB8354-09C6-4BBF-984C-9FDC0E5C3DAC}" type="presParOf" srcId="{19038D7E-DD44-450B-A462-D4704BACC29D}" destId="{9C394995-2CF9-4BBC-9CEA-9B3C6AD5EEAE}" srcOrd="1" destOrd="0" presId="urn:hancom.com/office/diagram/2020/3/layout/orgChart_1"/>
    <dgm:cxn modelId="{7F5E70AF-0A20-4879-BCCB-BA2801A8109F}" type="presParOf" srcId="{C3DF705B-93B8-44D3-A91C-CC3ED4021B87}" destId="{58286F07-00E2-40C9-B04A-69E82A88DEEB}" srcOrd="1" destOrd="0" presId="urn:hancom.com/office/diagram/2020/3/layout/orgChart_1"/>
    <dgm:cxn modelId="{60E435C0-BB78-4FC8-A7BF-847325A927D0}" type="presParOf" srcId="{58286F07-00E2-40C9-B04A-69E82A88DEEB}" destId="{DFFDDAB5-5D45-4600-9BE0-372A3770314A}" srcOrd="0" destOrd="0" presId="urn:hancom.com/office/diagram/2020/3/layout/orgChart_1"/>
    <dgm:cxn modelId="{EA7BF0DC-3B2B-46EE-BB95-FAD49CA3249F}" type="presParOf" srcId="{58286F07-00E2-40C9-B04A-69E82A88DEEB}" destId="{6657B928-BAAE-4C2A-AA4E-107364E04C91}" srcOrd="1" destOrd="0" presId="urn:hancom.com/office/diagram/2020/3/layout/orgChart_1"/>
    <dgm:cxn modelId="{F288AAD8-B4E0-4C58-BA8D-2D5C9B9BE6F0}" type="presParOf" srcId="{6657B928-BAAE-4C2A-AA4E-107364E04C91}" destId="{97BE10D3-AF44-4B1C-A778-E843F6DED26E}" srcOrd="0" destOrd="0" presId="urn:hancom.com/office/diagram/2020/3/layout/orgChart_1"/>
    <dgm:cxn modelId="{ED5364DA-DF7B-4949-A8B9-D0BC83022DE4}" type="presParOf" srcId="{97BE10D3-AF44-4B1C-A778-E843F6DED26E}" destId="{DBBC99E6-B842-4A25-8107-386EBE654B61}" srcOrd="0" destOrd="0" presId="urn:hancom.com/office/diagram/2020/3/layout/orgChart_1"/>
    <dgm:cxn modelId="{9FBBC1E1-2A8F-4EB3-A03B-E180B0C25564}" type="presParOf" srcId="{97BE10D3-AF44-4B1C-A778-E843F6DED26E}" destId="{72EB54D0-8163-40EB-B81B-D343F9594B98}" srcOrd="1" destOrd="0" presId="urn:hancom.com/office/diagram/2020/3/layout/orgChart_1"/>
    <dgm:cxn modelId="{6AE2D682-5AE1-44A6-936F-03E6BC320C04}" type="presParOf" srcId="{6657B928-BAAE-4C2A-AA4E-107364E04C91}" destId="{DA268C25-DB1D-4562-A4A2-68CEE23843B1}" srcOrd="1" destOrd="0" presId="urn:hancom.com/office/diagram/2020/3/layout/orgChart_1"/>
    <dgm:cxn modelId="{B8FB719B-7371-4C2C-BA24-F522FF254326}" type="presParOf" srcId="{6657B928-BAAE-4C2A-AA4E-107364E04C91}" destId="{7C93CBC6-8203-44B4-BBB7-D8F089ABA28E}" srcOrd="2" destOrd="0" presId="urn:hancom.com/office/diagram/2020/3/layout/orgChart_1"/>
    <dgm:cxn modelId="{45CB886E-16CF-4322-A99E-EF36225B1862}" type="presParOf" srcId="{58286F07-00E2-40C9-B04A-69E82A88DEEB}" destId="{FF079CB6-AC9F-47C1-BF76-6EFD7F15941D}" srcOrd="2" destOrd="0" presId="urn:hancom.com/office/diagram/2020/3/layout/orgChart_1"/>
    <dgm:cxn modelId="{E8C8477F-97AC-4FBA-8C3D-DE3DC2C2DAF8}" type="presParOf" srcId="{58286F07-00E2-40C9-B04A-69E82A88DEEB}" destId="{17A99505-09CD-440E-BB45-6EAD8F270F63}" srcOrd="3" destOrd="0" presId="urn:hancom.com/office/diagram/2020/3/layout/orgChart_1"/>
    <dgm:cxn modelId="{BCB91457-66D7-4BA2-B267-9B98710BEB57}" type="presParOf" srcId="{17A99505-09CD-440E-BB45-6EAD8F270F63}" destId="{625A687E-3F2A-4AD6-9896-E4500B5B7984}" srcOrd="0" destOrd="0" presId="urn:hancom.com/office/diagram/2020/3/layout/orgChart_1"/>
    <dgm:cxn modelId="{EF276938-6045-44D1-802C-3C8D46C744E0}" type="presParOf" srcId="{625A687E-3F2A-4AD6-9896-E4500B5B7984}" destId="{18D23DEA-DEA3-4DBD-990B-73596DD37093}" srcOrd="0" destOrd="0" presId="urn:hancom.com/office/diagram/2020/3/layout/orgChart_1"/>
    <dgm:cxn modelId="{250C9CC6-DD9A-4959-84F7-57494B3E392F}" type="presParOf" srcId="{625A687E-3F2A-4AD6-9896-E4500B5B7984}" destId="{F723325C-2007-4DF7-8543-41B9CA983B8B}" srcOrd="1" destOrd="0" presId="urn:hancom.com/office/diagram/2020/3/layout/orgChart_1"/>
    <dgm:cxn modelId="{58152B60-73F2-48CE-A479-CD389A103FB3}" type="presParOf" srcId="{17A99505-09CD-440E-BB45-6EAD8F270F63}" destId="{334F051A-6E50-44FC-B47E-31AE693E5D93}" srcOrd="1" destOrd="0" presId="urn:hancom.com/office/diagram/2020/3/layout/orgChart_1"/>
    <dgm:cxn modelId="{5A276598-7B2E-4E5C-8A67-A0B520629D19}" type="presParOf" srcId="{17A99505-09CD-440E-BB45-6EAD8F270F63}" destId="{A2555F67-61FC-40B1-8BA9-CCB34F049481}" srcOrd="2" destOrd="0" presId="urn:hancom.com/office/diagram/2020/3/layout/orgChart_1"/>
    <dgm:cxn modelId="{7BBA7011-090D-4898-B480-FE04A0AD07C3}" type="presParOf" srcId="{58286F07-00E2-40C9-B04A-69E82A88DEEB}" destId="{3869D5FF-2AA2-4F7F-87D7-9096E7DCB5F1}" srcOrd="4" destOrd="0" presId="urn:hancom.com/office/diagram/2020/3/layout/orgChart_1"/>
    <dgm:cxn modelId="{C98B8EDA-59F5-4FF1-94E7-6FC528B3441A}" type="presParOf" srcId="{58286F07-00E2-40C9-B04A-69E82A88DEEB}" destId="{696D4260-2C09-4096-AB88-9948BCD8D0F7}" srcOrd="5" destOrd="0" presId="urn:hancom.com/office/diagram/2020/3/layout/orgChart_1"/>
    <dgm:cxn modelId="{5931B2F5-7DAD-4569-BB45-01C620A66D77}" type="presParOf" srcId="{696D4260-2C09-4096-AB88-9948BCD8D0F7}" destId="{9E56353E-49DD-4C1E-A1AA-EAD99EA09446}" srcOrd="0" destOrd="0" presId="urn:hancom.com/office/diagram/2020/3/layout/orgChart_1"/>
    <dgm:cxn modelId="{881AAD4A-DAD6-4290-92FE-D8ECAB28F256}" type="presParOf" srcId="{9E56353E-49DD-4C1E-A1AA-EAD99EA09446}" destId="{DED7EE34-F2A3-48DB-B676-96716A711AA4}" srcOrd="0" destOrd="0" presId="urn:hancom.com/office/diagram/2020/3/layout/orgChart_1"/>
    <dgm:cxn modelId="{1247EE6D-5C0F-4488-AF37-A7AC38DCF341}" type="presParOf" srcId="{9E56353E-49DD-4C1E-A1AA-EAD99EA09446}" destId="{D4DCE24B-AB3C-4C37-80D3-693EDD5B8A48}" srcOrd="1" destOrd="0" presId="urn:hancom.com/office/diagram/2020/3/layout/orgChart_1"/>
    <dgm:cxn modelId="{7904A627-331B-417C-A532-9B47768EE111}" type="presParOf" srcId="{696D4260-2C09-4096-AB88-9948BCD8D0F7}" destId="{0B8A5170-126F-4011-B449-A2B4253CB696}" srcOrd="1" destOrd="0" presId="urn:hancom.com/office/diagram/2020/3/layout/orgChart_1"/>
    <dgm:cxn modelId="{9891FB31-0F9B-4E4B-B2F5-700687095358}" type="presParOf" srcId="{696D4260-2C09-4096-AB88-9948BCD8D0F7}" destId="{7C3C3BB0-748A-4915-AA3F-32E7EA7D6058}" srcOrd="2" destOrd="0" presId="urn:hancom.com/office/diagram/2020/3/layout/orgChart_1"/>
    <dgm:cxn modelId="{39B36A98-50FE-49B5-B743-4CB97A72A561}" type="presParOf" srcId="{C3DF705B-93B8-44D3-A91C-CC3ED4021B87}" destId="{6DF5B14B-E79E-4416-A016-ADF30639961A}" srcOrd="2" destOrd="0" presId="urn:hancom.com/office/diagram/2020/3/layout/orgChart_1"/>
    <dgm:cxn modelId="{5C6FBB40-2E55-4CE4-A0F1-A33B55D5BC96}" type="presOf" srcId="{1C6D8403-6719-45AB-A7BC-23F450B8FC82}" destId="{8A1D6523-DC7B-4D25-8613-4348DB7B354F}" srcOrd="0" destOrd="0" presId="urn:hancom.com/office/diagram/2020/3/layout/orgChart_1"/>
    <dgm:cxn modelId="{7F8C61A9-EA55-4E56-9514-6990B0D052C5}" type="presOf" srcId="{D3FDCC87-6F85-4CD6-8402-6FDBD4F7C900}" destId="{488AC4EF-FD2E-41DC-8679-B19266840995}" srcOrd="0" destOrd="0" presId="urn:hancom.com/office/diagram/2020/3/layout/orgChart_1"/>
    <dgm:cxn modelId="{F26F0C3A-DC96-4B66-B9F0-2994691CE485}" type="presOf" srcId="{D3FDCC87-6F85-4CD6-8402-6FDBD4F7C900}" destId="{9C394995-2CF9-4BBC-9CEA-9B3C6AD5EEAE}" srcOrd="1" destOrd="0" presId="urn:hancom.com/office/diagram/2020/3/layout/orgChart_1"/>
    <dgm:cxn modelId="{FC0060E1-4EEB-4FE7-AF9D-6E7E84DA9E22}" type="presOf" srcId="{FF2D934F-709B-435F-9150-E36A01343912}" destId="{DFFDDAB5-5D45-4600-9BE0-372A3770314A}" srcOrd="0" destOrd="0" presId="urn:hancom.com/office/diagram/2020/3/layout/orgChart_1"/>
    <dgm:cxn modelId="{380C4679-D6E1-433F-9870-668CD661646B}" type="presOf" srcId="{209EF29D-3182-443E-972D-F8A0C1C13C6C}" destId="{DBBC99E6-B842-4A25-8107-386EBE654B61}" srcOrd="0" destOrd="0" presId="urn:hancom.com/office/diagram/2020/3/layout/orgChart_1"/>
    <dgm:cxn modelId="{989408F6-85FF-4A98-9424-E3AD08E494E2}" type="presOf" srcId="{209EF29D-3182-443E-972D-F8A0C1C13C6C}" destId="{72EB54D0-8163-40EB-B81B-D343F9594B98}" srcOrd="1" destOrd="0" presId="urn:hancom.com/office/diagram/2020/3/layout/orgChart_1"/>
    <dgm:cxn modelId="{F84FED25-39F2-4387-BEE5-E0A5C2AA3A6B}" type="presOf" srcId="{491CE1DF-C112-4DE3-86B7-33EE0F791538}" destId="{FF079CB6-AC9F-47C1-BF76-6EFD7F15941D}" srcOrd="0" destOrd="0" presId="urn:hancom.com/office/diagram/2020/3/layout/orgChart_1"/>
    <dgm:cxn modelId="{BA0FED0F-78A5-4C1D-A682-37BAE80F4683}" type="presOf" srcId="{EF60ED30-D803-4D7B-A7D7-3AB7A156550E}" destId="{18D23DEA-DEA3-4DBD-990B-73596DD37093}" srcOrd="0" destOrd="0" presId="urn:hancom.com/office/diagram/2020/3/layout/orgChart_1"/>
    <dgm:cxn modelId="{E81F2C74-0327-437F-8042-88F136A31469}" type="presOf" srcId="{EF60ED30-D803-4D7B-A7D7-3AB7A156550E}" destId="{F723325C-2007-4DF7-8543-41B9CA983B8B}" srcOrd="1" destOrd="0" presId="urn:hancom.com/office/diagram/2020/3/layout/orgChart_1"/>
    <dgm:cxn modelId="{48657F1B-BCB2-4DA9-A29E-F21F16088C3E}" type="presOf" srcId="{A95F61A6-10EE-4813-ADF6-412811EA7E6D}" destId="{3869D5FF-2AA2-4F7F-87D7-9096E7DCB5F1}" srcOrd="0" destOrd="0" presId="urn:hancom.com/office/diagram/2020/3/layout/orgChart_1"/>
    <dgm:cxn modelId="{D0A4AED5-76B2-4F64-8D06-FFE6333C695B}" type="presOf" srcId="{C9FB6300-C065-4EAF-92C7-3179163DE767}" destId="{DED7EE34-F2A3-48DB-B676-96716A711AA4}" srcOrd="0" destOrd="0" presId="urn:hancom.com/office/diagram/2020/3/layout/orgChart_1"/>
    <dgm:cxn modelId="{D3FBC3F4-6373-483C-9823-BBEEF8F6A16C}" type="presOf" srcId="{C9FB6300-C065-4EAF-92C7-3179163DE767}" destId="{D4DCE24B-AB3C-4C37-80D3-693EDD5B8A48}" srcOrd="1" destOrd="0" presId="urn:hancom.com/office/diagram/2020/3/layout/orgChart_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3869D5FF-2AA2-4F7F-87D7-9096E7DCB5F1}">
      <dsp:nvSpPr>
        <dsp:cNvPr id="0" name=""/>
        <dsp:cNvSpPr/>
      </dsp:nvSpPr>
      <dsp:spPr>
        <a:xfrm rot="16200000" flipH="1">
          <a:off x="4765964" y="782782"/>
          <a:ext cx="332509" cy="2549236"/>
        </a:xfrm>
        <a:prstGeom prst="bentConnector3">
          <a:avLst>
            <a:gd name="adj1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rgbClr val="000000"/>
        </a:effectRef>
        <a:fontRef idx="minor">
          <a:schemeClr val="tx1"/>
        </a:fontRef>
      </dsp:style>
    </dsp:sp>
    <dsp:sp modelId="{FF079CB6-AC9F-47C1-BF76-6EFD7F15941D}">
      <dsp:nvSpPr>
        <dsp:cNvPr id="0" name=""/>
        <dsp:cNvSpPr/>
      </dsp:nvSpPr>
      <dsp:spPr>
        <a:xfrm rot="16200000" flipV="1">
          <a:off x="3492139" y="2056606"/>
          <a:ext cx="332509" cy="1588"/>
        </a:xfrm>
        <a:prstGeom prst="bentConnector3">
          <a:avLst>
            <a:gd name="adj1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rgbClr val="000000"/>
        </a:effectRef>
        <a:fontRef idx="minor">
          <a:schemeClr val="tx1"/>
        </a:fontRef>
      </dsp:style>
    </dsp:sp>
    <dsp:sp modelId="{DFFDDAB5-5D45-4600-9BE0-372A3770314A}">
      <dsp:nvSpPr>
        <dsp:cNvPr id="0" name=""/>
        <dsp:cNvSpPr/>
      </dsp:nvSpPr>
      <dsp:spPr>
        <a:xfrm rot="5400000">
          <a:off x="2216727" y="782782"/>
          <a:ext cx="332509" cy="2549236"/>
        </a:xfrm>
        <a:prstGeom prst="bentConnector3">
          <a:avLst>
            <a:gd name="adj1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rgbClr val="000000"/>
        </a:effectRef>
        <a:fontRef idx="minor">
          <a:schemeClr val="tx1"/>
        </a:fontRef>
      </dsp:style>
    </dsp:sp>
    <dsp:sp modelId="{488AC4EF-FD2E-41DC-8679-B19266840995}">
      <dsp:nvSpPr>
        <dsp:cNvPr id="0" name=""/>
        <dsp:cNvSpPr/>
      </dsp:nvSpPr>
      <dsp:spPr>
        <a:xfrm>
          <a:off x="2549236" y="782781"/>
          <a:ext cx="2216727" cy="1108363"/>
        </a:xfrm>
        <a:prstGeom prst="roundRect">
          <a:avLst>
            <a:gd name="adj" fmla="val 16667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5875" tIns="15875" rIns="15875" bIns="15875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25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Kim's Kitchen Cooking Class</a:t>
          </a:r>
          <a:endParaRPr kumimoji="0" lang="ko-KR" altLang="en-US" sz="25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2603342" y="836887"/>
        <a:ext cx="2108515" cy="1000151"/>
      </dsp:txXfrm>
    </dsp:sp>
    <dsp:sp modelId="{9C394995-2CF9-4BBC-9CEA-9B3C6AD5EEAE}">
      <dsp:nvSpPr>
        <dsp:cNvPr id="0" name=""/>
        <dsp:cNvSpPr/>
      </dsp:nvSpPr>
      <dsp:spPr>
        <a:xfrm>
          <a:off x="2549236" y="782781"/>
          <a:ext cx="443345" cy="1108363"/>
        </a:xfrm>
        <a:prstGeom prst="roundRect">
          <a:avLst>
            <a:gd name="adj" fmla="val 16667"/>
          </a:avLst>
        </a:prstGeom>
      </dsp:spPr>
    </dsp:sp>
    <dsp:sp modelId="{DBBC99E6-B842-4A25-8107-386EBE654B61}">
      <dsp:nvSpPr>
        <dsp:cNvPr id="0" name=""/>
        <dsp:cNvSpPr/>
      </dsp:nvSpPr>
      <dsp:spPr>
        <a:xfrm>
          <a:off x="0" y="2223654"/>
          <a:ext cx="2216727" cy="1108363"/>
        </a:xfrm>
        <a:prstGeom prst="roundRect">
          <a:avLst>
            <a:gd name="adj" fmla="val 16667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5875" tIns="15875" rIns="15875" bIns="15875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25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킴스 키친</a:t>
          </a:r>
          <a:endParaRPr kumimoji="0" lang="ko-KR" altLang="en-US" sz="25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4105" y="2277760"/>
        <a:ext cx="2108515" cy="1000151"/>
      </dsp:txXfrm>
    </dsp:sp>
    <dsp:sp modelId="{72EB54D0-8163-40EB-B81B-D343F9594B98}">
      <dsp:nvSpPr>
        <dsp:cNvPr id="0" name=""/>
        <dsp:cNvSpPr/>
      </dsp:nvSpPr>
      <dsp:spPr>
        <a:xfrm>
          <a:off x="0" y="2223654"/>
          <a:ext cx="443345" cy="1108363"/>
        </a:xfrm>
        <a:prstGeom prst="roundRect">
          <a:avLst>
            <a:gd name="adj" fmla="val 16667"/>
          </a:avLst>
        </a:prstGeom>
      </dsp:spPr>
    </dsp:sp>
    <dsp:sp modelId="{18D23DEA-DEA3-4DBD-990B-73596DD37093}">
      <dsp:nvSpPr>
        <dsp:cNvPr id="0" name=""/>
        <dsp:cNvSpPr/>
      </dsp:nvSpPr>
      <dsp:spPr>
        <a:xfrm>
          <a:off x="2549236" y="2223654"/>
          <a:ext cx="2216727" cy="1108363"/>
        </a:xfrm>
        <a:prstGeom prst="roundRect">
          <a:avLst>
            <a:gd name="adj" fmla="val 16667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5875" tIns="15875" rIns="15875" bIns="15875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25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[내용]</a:t>
          </a:r>
          <a:endParaRPr kumimoji="0" lang="ko-KR" altLang="en-US" sz="25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2603342" y="2277760"/>
        <a:ext cx="2108515" cy="1000151"/>
      </dsp:txXfrm>
    </dsp:sp>
    <dsp:sp modelId="{F723325C-2007-4DF7-8543-41B9CA983B8B}">
      <dsp:nvSpPr>
        <dsp:cNvPr id="0" name=""/>
        <dsp:cNvSpPr/>
      </dsp:nvSpPr>
      <dsp:spPr>
        <a:xfrm>
          <a:off x="2549236" y="2223654"/>
          <a:ext cx="443345" cy="1108363"/>
        </a:xfrm>
        <a:prstGeom prst="roundRect">
          <a:avLst>
            <a:gd name="adj" fmla="val 16667"/>
          </a:avLst>
        </a:prstGeom>
      </dsp:spPr>
    </dsp:sp>
    <dsp:sp modelId="{DED7EE34-F2A3-48DB-B676-96716A711AA4}">
      <dsp:nvSpPr>
        <dsp:cNvPr id="0" name=""/>
        <dsp:cNvSpPr/>
      </dsp:nvSpPr>
      <dsp:spPr>
        <a:xfrm>
          <a:off x="5098472" y="2223654"/>
          <a:ext cx="2216727" cy="1108363"/>
        </a:xfrm>
        <a:prstGeom prst="roundRect">
          <a:avLst>
            <a:gd name="adj" fmla="val 16667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15875" tIns="15875" rIns="15875" bIns="15875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ctr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25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[내용]</a:t>
          </a:r>
          <a:endParaRPr kumimoji="0" lang="ko-KR" altLang="en-US" sz="25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152578" y="2277760"/>
        <a:ext cx="2108515" cy="1000151"/>
      </dsp:txXfrm>
    </dsp:sp>
    <dsp:sp modelId="{D4DCE24B-AB3C-4C37-80D3-693EDD5B8A48}">
      <dsp:nvSpPr>
        <dsp:cNvPr id="0" name=""/>
        <dsp:cNvSpPr/>
      </dsp:nvSpPr>
      <dsp:spPr>
        <a:xfrm>
          <a:off x="5098472" y="2223654"/>
          <a:ext cx="443345" cy="1108363"/>
        </a:xfrm>
        <a:prstGeom prst="roundRect">
          <a:avLst>
            <a:gd name="adj" fmla="val 16667"/>
          </a:avLst>
        </a:prstGeom>
      </dsp:spPr>
    </dsp:sp>
  </dsp:spTree>
</dsp:drawing>
</file>

<file path=ppt/diagrams/layout1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orgChart_1" minVer="http://schemas.openxmlformats.org/drawingml/2006/diagram" defStyle="">
  <dgm:title val="Vertical Organization Chart"/>
  <dgm:title lang="ko-KR" val="세로 조직도형"/>
  <dgm:desc val="Works well for showing hierachical information in an organization. The assistant shape is available with this layout."/>
  <dgm:desc lang="ko-KR" val="조직의 계층 정보를 표시하는 데 적합합니다. 이 레이아웃에서는 보조자 도형을 사용할 수 있습니다."/>
  <dgm:catLst>
    <dgm:cat type="hierarchy" pri="101000"/>
    <dgm:cat type="convert" pri="13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type="none"/>
    <dgm:presOf/>
    <dgm:constrLst>
      <dgm:constr type="w" for="des" forName="rootComposite1" refType="w" fact="10.000"/>
      <dgm:constr type="h" for="des" forName="rootComposite1" refType="w" refFor="des" refForName="rootComposite1" fact="0.500"/>
      <dgm:constr type="w" for="des" forName="rootComposite" refType="w" fact="10.000"/>
      <dgm:constr type="h" for="des" forName="rootComposite" refType="w" refFor="des" refForName="rootComposite1" fact="0.500"/>
      <dgm:constr type="w" for="des" forName="rootComposite3" refType="w" fact="10.000"/>
      <dgm:constr type="h" for="des" forName="rootComposite3" refType="w" refFor="des" refForName="rootComposite1" fact="0.500"/>
      <dgm:constr type="primFontSz" for="des" ptType="node" op="equ"/>
      <dgm:constr type="sp" for="des" op="equ"/>
      <dgm:constr type="sp" for="des" forName="hierRoot1" refType="w" refFor="des" refForName="rootComposite1" fact="0.150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50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50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arg="none" op="gte" val="1">
                  <dgm:alg type="hierRoot">
                    <dgm:param type="hierAlign" val="tR"/>
                  </dgm:alg>
                  <dgm:constrLst>
                    <dgm:constr type="alignOff" val="0.650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0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arg="none" op="gte" val="1">
                  <dgm:alg type="hierRoot">
                    <dgm:param type="hierAlign" val="tL"/>
                  </dgm:alg>
                  <dgm:constrLst>
                    <dgm:constr type="alignOff" val="0.650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0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0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00"/>
              </dgm:constrLst>
            </dgm:else>
          </dgm:choose>
          <dgm:shape type="none"/>
          <dgm:presOf/>
          <dgm:ruleLst/>
          <dgm:layoutNode name="rootComposite1">
            <dgm:alg type="composite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00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00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00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00"/>
                  <dgm:constr type="h" for="ch" forName="rootConnector1" refType="h" refFor="ch" refForName="rootText1"/>
                </dgm:constrLst>
              </dgm:else>
            </dgm:choose>
            <dgm:shape type="none"/>
            <dgm:presOf axis="self" ptType="node" cnt="1"/>
            <dgm:ruleLst/>
            <dgm:layoutNode name="rootText1" styleLbl="node0">
              <dgm:varLst>
                <dgm:chPref val="3"/>
              </dgm:varLst>
              <dgm:alg type="tx"/>
              <dgm:shape type="roundRect"/>
              <dgm:presOf axis="self" ptType="node" cnt="1"/>
              <dgm:constrLst>
                <dgm:constr type="primFontSz" val="65.000"/>
                <dgm:constr type="lMarg" refType="primFontSz" fact="0.050"/>
                <dgm:constr type="rMarg" refType="primFontSz" fact="0.050"/>
                <dgm:constr type="tMarg" refType="primFontSz" fact="0.050"/>
                <dgm:constr type="bMarg" refType="primFontSz" fact="0.050"/>
              </dgm:constrLst>
              <dgm:ruleLst>
                <dgm:rule type="primFontSz" val="5.000" fact="NaN" max="NaN"/>
              </dgm:ruleLst>
            </dgm:layoutNode>
            <dgm:layoutNode name="rootConnector1" moveWith="rootText1">
              <dgm:alg type="sp"/>
              <dgm:shape type="roundRect" hideGeom="1"/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type="none"/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begPts" val="bCtr"/>
                        <dgm:param type="endPts" val="tCtr"/>
                        <dgm:param type="connRout" val="bend"/>
                        <dgm:param type="dim" val="1D"/>
                        <dgm:param type="endSty" val="noArr"/>
                        <dgm:param type="bendPt" val="end"/>
                      </dgm:alg>
                      <dgm:shape type="conn" zOrderOff="-99999"/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arg="none" op="lte" val="2">
                          <dgm:alg type="conn">
                            <dgm:param type="begPts" val="bCtr"/>
                            <dgm:param type="endPts" val="tCtr"/>
                            <dgm:param type="connRout" val="bend"/>
                            <dgm:param type="dim" val="1D"/>
                            <dgm:param type="endSty" val="noAr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arg="none" op="lte" val="1">
                              <dgm:choose name="Name43">
                                <dgm:if name="Name44" axis="par ch" ptType="node asst" func="cnt" arg="none" op="gte" val="1">
                                  <dgm:alg type="conn">
                                    <dgm:param type="begPts" val="bCtr"/>
                                    <dgm:param type="endPts" val="midL midR"/>
                                    <dgm:param type="connRout" val="bend"/>
                                    <dgm:param type="dim" val="1D"/>
                                    <dgm:param type="endSty" val="noAr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begPts" val="bCtr"/>
                                    <dgm:param type="endPts" val="midL midR"/>
                                    <dgm:param type="connRout" val="bend"/>
                                    <dgm:param type="dim" val="1D"/>
                                    <dgm:param type="endSty" val="noAr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begPts" val="bCtr"/>
                                <dgm:param type="endPts" val="tCtr"/>
                                <dgm:param type="connRout" val="bend"/>
                                <dgm:param type="dim" val="1D"/>
                                <dgm:param type="endSty" val="noAr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type="conn" zOrderOff="-99999"/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begPts" val="bCtr"/>
                        <dgm:param type="endPts" val="midL midR"/>
                        <dgm:param type="connRout" val="bend"/>
                        <dgm:param type="dim" val="1D"/>
                        <dgm:param type="endSty" val="noArr"/>
                      </dgm:alg>
                      <dgm:shape type="conn" zOrderOff="-99999"/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arg="none" op="lte" val="2">
                          <dgm:choose name="Name53">
                            <dgm:if name="Name54" axis="par ch" ptType="node asst" func="cnt" arg="none" op="gte" val="1">
                              <dgm:alg type="conn">
                                <dgm:param type="begPts" val="bCtr"/>
                                <dgm:param type="endPts" val="midL midR"/>
                                <dgm:param type="connRout" val="bend"/>
                                <dgm:param type="dim" val="1D"/>
                                <dgm:param type="endSty" val="noAr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begPts" val="bCtr"/>
                                <dgm:param type="endPts" val="midL midR"/>
                                <dgm:param type="connRout" val="bend"/>
                                <dgm:param type="dim" val="1D"/>
                                <dgm:param type="endSty" val="noAr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arg="none" op="gte" val="1">
                              <dgm:alg type="conn">
                                <dgm:param type="begPts" val="bCtr"/>
                                <dgm:param type="endPts" val="midL midR"/>
                                <dgm:param type="connRout" val="bend"/>
                                <dgm:param type="dim" val="1D"/>
                                <dgm:param type="endSty" val="noAr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begPts" val="bCtr"/>
                                <dgm:param type="endPts" val="midL midR"/>
                                <dgm:param type="connRout" val="bend"/>
                                <dgm:param type="dim" val="1D"/>
                                <dgm:param type="endSty" val="noArr"/>
                              </dgm:alg>
                            </dgm:else>
                          </dgm:choose>
                        </dgm:else>
                      </dgm:choose>
                      <dgm:shape type="conn" zOrderOff="-99999"/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arg="none" op="gte" val="1">
                        <dgm:alg type="hierRoot">
                          <dgm:param type="hierAlign" val="tR"/>
                        </dgm:alg>
                        <dgm:shape type="none"/>
                        <dgm:presOf/>
                        <dgm:constrLst>
                          <dgm:constr type="alignOff" val="0.650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type="none"/>
                        <dgm:presOf/>
                        <dgm:constrLst>
                          <dgm:constr type="alignOff" val="0.250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arg="none" op="gte" val="1">
                        <dgm:alg type="hierRoot">
                          <dgm:param type="hierAlign" val="tL"/>
                        </dgm:alg>
                        <dgm:shape type="none"/>
                        <dgm:presOf/>
                        <dgm:constrLst>
                          <dgm:constr type="alignOff" val="0.650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type="none"/>
                        <dgm:presOf/>
                        <dgm:constrLst>
                          <dgm:constr type="alignOff" val="0.250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type="none"/>
                    <dgm:presOf/>
                    <dgm:constrLst>
                      <dgm:constr type="alignOff"/>
                      <dgm:constr type="bendDist" for="des" ptType="parTrans" refType="sp" fact="0.500"/>
                    </dgm:constrLst>
                  </dgm:if>
                  <dgm:if name="Name70" func="var" arg="hierBranch" op="equ" val="init">
                    <dgm:choose name="Name71">
                      <dgm:if name="Name72" axis="des" func="maxDepth" arg="none" op="lte" val="1">
                        <dgm:choose name="Name73">
                          <dgm:if name="Name74" axis="ch" ptType="asst" func="cnt" arg="none" op="gte" val="1">
                            <dgm:alg type="hierRoot">
                              <dgm:param type="hierAlign" val="tL"/>
                            </dgm:alg>
                            <dgm:shape type="none"/>
                            <dgm:presOf/>
                            <dgm:constrLst>
                              <dgm:constr type="alignOff" val="0.650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type="none"/>
                            <dgm:presOf/>
                            <dgm:constrLst>
                              <dgm:constr type="alignOff" val="0.250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type="none"/>
                        <dgm:presOf/>
                        <dgm:constrLst>
                          <dgm:constr type="alignOff"/>
                          <dgm:constr type="bendDist" for="des" ptType="parTrans" refType="sp" fact="0.500"/>
                        </dgm:constrLst>
                      </dgm:else>
                    </dgm:choose>
                  </dgm:if>
                  <dgm:else name="Name77">
                    <dgm:alg type="hierRoot"/>
                    <dgm:shape type="none"/>
                    <dgm:presOf/>
                    <dgm:constrLst>
                      <dgm:constr type="alignOff" val="0.650"/>
                    </dgm:constrLst>
                  </dgm:else>
                </dgm:choose>
                <dgm:ruleLst/>
                <dgm:layoutNode name="rootComposite">
                  <dgm:alg type="composite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00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00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00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00"/>
                        <dgm:constr type="h" for="ch" forName="rootConnector" refType="h" refFor="ch" refForName="rootText"/>
                      </dgm:constrLst>
                    </dgm:else>
                  </dgm:choose>
                  <dgm:shape type="none"/>
                  <dgm:presOf axis="self" ptType="node" cnt="1"/>
                  <dgm:ruleLst/>
                  <dgm:layoutNode name="rootText">
                    <dgm:varLst>
                      <dgm:chPref val="3"/>
                    </dgm:varLst>
                    <dgm:alg type="tx"/>
                    <dgm:shape type="roundRect"/>
                    <dgm:presOf axis="self" ptType="node" cnt="1"/>
                    <dgm:constrLst>
                      <dgm:constr type="primFontSz" val="65.000"/>
                      <dgm:constr type="lMarg" refType="primFontSz" fact="0.050"/>
                      <dgm:constr type="rMarg" refType="primFontSz" fact="0.050"/>
                      <dgm:constr type="tMarg" refType="primFontSz" fact="0.050"/>
                      <dgm:constr type="bMarg" refType="primFontSz" fact="0.050"/>
                    </dgm:constrLst>
                    <dgm:ruleLst>
                      <dgm:rule type="primFontSz" val="5.000" fact="NaN" max="NaN"/>
                    </dgm:ruleLst>
                  </dgm:layoutNode>
                  <dgm:layoutNode name="rootConnector" moveWith="rootText">
                    <dgm:alg type="sp"/>
                    <dgm:shape type="roundRect" hideGeom="1"/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arg="none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type="none"/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ChAlign" val="t"/>
                        <dgm:param type="secLinDir" val="fromT"/>
                      </dgm:alg>
                    </dgm:else>
                  </dgm:choose>
                  <dgm:shape type="none"/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ChAlign" val="t"/>
                  <dgm:param type="secLinDir" val="fromT"/>
                </dgm:alg>
              </dgm:else>
            </dgm:choose>
            <dgm:shape type="none"/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begPts" val="bCtr"/>
                    <dgm:param type="endPts" val="midL midR"/>
                    <dgm:param type="connRout" val="bend"/>
                    <dgm:param type="dim" val="1D"/>
                    <dgm:param type="endSty" val="noArr"/>
                  </dgm:alg>
                  <dgm:shape type="conn" zOrderOff="-99999"/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type="none"/>
                    <dgm:presOf/>
                    <dgm:constrLst>
                      <dgm:constr type="alignOff" val="0.650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type="none"/>
                    <dgm:presOf/>
                    <dgm:constrLst>
                      <dgm:constr type="alignOff" val="0.650"/>
                    </dgm:constrLst>
                  </dgm:if>
                  <dgm:if name="Name115" func="var" arg="hierBranch" op="equ" val="hang">
                    <dgm:alg type="hierRoot"/>
                    <dgm:shape type="none"/>
                    <dgm:presOf/>
                    <dgm:constrLst>
                      <dgm:constr type="alignOff" val="0.650"/>
                    </dgm:constrLst>
                  </dgm:if>
                  <dgm:if name="Name116" func="var" arg="hierBranch" op="equ" val="std">
                    <dgm:alg type="hierRoot"/>
                    <dgm:shape type="none"/>
                    <dgm:presOf/>
                    <dgm:constrLst>
                      <dgm:constr type="alignOff"/>
                      <dgm:constr type="bendDist" for="des" ptType="parTrans" refType="sp" fact="0.500"/>
                    </dgm:constrLst>
                  </dgm:if>
                  <dgm:if name="Name117" func="var" arg="hierBranch" op="equ" val="init">
                    <dgm:choose name="Name118">
                      <dgm:if name="Name119" axis="des" func="maxDepth" arg="none" op="lte" val="1">
                        <dgm:alg type="hierRoot">
                          <dgm:param type="hierAlign" val="tL"/>
                        </dgm:alg>
                        <dgm:shape type="none"/>
                        <dgm:presOf/>
                        <dgm:constrLst>
                          <dgm:constr type="alignOff" val="0.650"/>
                        </dgm:constrLst>
                      </dgm:if>
                      <dgm:else name="Name120">
                        <dgm:alg type="hierRoot"/>
                        <dgm:shape type="none"/>
                        <dgm:presOf/>
                        <dgm:constrLst>
                          <dgm:constr type="alignOff"/>
                          <dgm:constr type="bendDist" for="des" ptType="parTrans" refType="sp" fact="0.500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00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00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00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00"/>
                        <dgm:constr type="h" for="ch" forName="rootConnector3" refType="h" refFor="ch" refForName="rootText3"/>
                      </dgm:constrLst>
                    </dgm:else>
                  </dgm:choose>
                  <dgm:shape type="none"/>
                  <dgm:presOf axis="self" ptType="node" cnt="1"/>
                  <dgm:ruleLst/>
                  <dgm:layoutNode name="rootText3">
                    <dgm:varLst>
                      <dgm:chPref val="3"/>
                    </dgm:varLst>
                    <dgm:alg type="tx"/>
                    <dgm:shape type="roundRect"/>
                    <dgm:presOf axis="self" ptType="node" cnt="1"/>
                    <dgm:constrLst>
                      <dgm:constr type="primFontSz" val="65.000"/>
                      <dgm:constr type="lMarg" refType="primFontSz" fact="0.050"/>
                      <dgm:constr type="rMarg" refType="primFontSz" fact="0.050"/>
                      <dgm:constr type="tMarg" refType="primFontSz" fact="0.050"/>
                      <dgm:constr type="bMarg" refType="primFontSz" fact="0.050"/>
                    </dgm:constrLst>
                    <dgm:ruleLst>
                      <dgm:rule type="primFontSz" val="5.000" fact="NaN" max="NaN"/>
                    </dgm:ruleLst>
                  </dgm:layoutNode>
                  <dgm:layoutNode name="rootConnector3" moveWith="rootText1">
                    <dgm:alg type="sp"/>
                    <dgm:shape type="roundRect" hideGeom="1"/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arg="none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type="none"/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ChAlign" val="t"/>
                        <dgm:param type="secLinDir" val="fromT"/>
                      </dgm:alg>
                    </dgm:else>
                  </dgm:choose>
                  <dgm:shape type="none"/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4CA6D-A665-4E48-AA5A-9234B9E3A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7BB2-FC48-4A1E-92A3-53041793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3E8A4-313D-4CE5-A7BF-9C7645FB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EB432-8DA2-4486-8FCF-BBD8601F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69726-48EA-48E7-AF9F-BD8C32FF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2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5CC7D-B312-4F89-8572-C6C7F5A2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58000-59BE-4C3D-A9AD-F933762C0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11A25-969F-4381-934E-A88FD728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37B62-B7AE-4CCD-88B2-1BC0D89D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57CC4-105A-43FF-B76A-9BED054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3940DD-AEB9-470E-942E-02A0B243B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FEAB23-E2CE-4EAE-8E9F-4DC987044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BC4F6-267C-47E3-862E-680001EB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5FF85-5A52-4484-AC47-CA8DCB4E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EBF27-079F-467A-A490-CF0468F0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0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1659B-D958-431D-806C-E3646369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B6279-869E-4A3B-9845-A7870EAA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561BE-A8E8-4D93-A8BF-7F5BF6E7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3253F-F150-429E-AFA6-6339B45C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82632-9B30-4FFC-B5B7-4C01F32B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1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E5A0C-CC41-4901-AB06-1863E38D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0FF50-101F-4EB3-BC2A-E603536E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118F5-DF39-4B1D-8DF0-F3C151AC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E4DE4-7EAF-4EEF-B93A-AEE3A9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D3DCE-E48E-46E2-866D-450C9F5B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8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9DB19-292B-4058-BFF8-ECFA6B79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2A2F4-FEE8-4039-8150-9E3D6BF86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39E978-136F-47D4-A926-BB85002E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4C26D-F258-439D-B7BA-E8F07A27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46456-92FB-4F8E-AF96-C4CD7B69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834A1-647A-422C-AC39-17167AB1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1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084C-8DBA-4B08-B22A-FD24A9A3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AC106-628C-4772-A9C1-E96C39A4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3BB1F-8771-4E07-B237-4814855B0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7FD642-FA34-424E-ACAC-A8FC6E2B0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914F5-DFAC-4B07-9972-47ED39F4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7865C-5CD2-47E0-81A3-1B1FB18D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6121A6-7C88-4FAD-91E0-13A4E431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FBB6F-57DF-440E-90DE-584A9E80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90152-7531-46AC-9024-AD87955E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2A3D1-3F79-44F5-87D3-D9F94AA9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09E416-8791-4C78-93B0-545E6372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24F6D3-BEC2-4323-ABA5-641FF4C0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9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5E0252-237D-4B6C-A89C-B3332ED3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79A85D-60EA-447C-98B1-C78BA445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AD164-3CAF-4EB7-BC8B-181AFF66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8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B32FE-04B3-479F-B686-1E975465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3D6C8-71C8-4583-80FB-A4221DE8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18B5A-B33E-48BB-9B6F-5967E21BA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6D351-EBFC-4E3D-A393-A5819F1C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82400-BFF0-4441-A135-6FB8C587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1B932-C125-499E-8F60-EE325648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1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741CB-5DFB-4478-9425-21612C05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2350A0-85F0-4DCB-AC32-2F9A3D2D9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0DBF0-E9DE-48A0-B939-20E7EFCF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1E1AF-7966-4171-9F89-DF8021E0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3D5E6-198F-49BD-9344-311259DC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EA018-29E3-4C92-9A5C-ADE2076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3362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1051C4-960C-4F24-B39F-21DBBDF0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BBE5-5B6A-486B-933F-B027E1FDF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CDE46-33C7-45AC-A0C5-24DFE73DB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848D-B2B5-4E8A-B2E1-E1B0D31871CE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9CC77-4DB6-48E3-B82F-FDB8370B6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281A2-7A0A-4E44-938E-DA0DE086A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D47E-B0A3-4C88-9574-66AB4A8F4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Colors" Target="../diagrams/colors1.xml"  /><Relationship Id="rId3" Type="http://schemas.openxmlformats.org/officeDocument/2006/relationships/diagramQuickStyle" Target="../diagrams/quickStyle1.xml"  /><Relationship Id="rId4" Type="http://schemas.openxmlformats.org/officeDocument/2006/relationships/diagramLayout" Target="../diagrams/layout1.xml"  /><Relationship Id="rId5" Type="http://schemas.openxmlformats.org/officeDocument/2006/relationships/diagramData" Target="../diagrams/data1.xml"  /><Relationship Id="rId6" Type="http://schemas.microsoft.com/office/2007/relationships/diagramDrawing" Target="../diagrams/drawing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EDA22-EDDB-4808-BACF-428E2DD94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7219"/>
            <a:ext cx="9144000" cy="91176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디자인 구성요소 설계 및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6CEB2-5E99-45B9-8432-E0FC56DED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정재녕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35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7D56-FE89-4C9A-A3CD-FD250E62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4D9AE-E606-431D-9377-1DF2B25E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KIM’S KITCHEN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1) </a:t>
            </a:r>
            <a:r>
              <a:rPr lang="ko-KR" altLang="en-US" dirty="0"/>
              <a:t>브랜드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-&gt; </a:t>
            </a:r>
            <a:r>
              <a:rPr lang="ko-KR" altLang="en-US" sz="2000" dirty="0"/>
              <a:t>브랜드 스토리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  2) 5</a:t>
            </a:r>
            <a:r>
              <a:rPr lang="ko-KR" altLang="en-US" dirty="0"/>
              <a:t>주 코스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-&gt; </a:t>
            </a:r>
            <a:r>
              <a:rPr lang="ko-KR" altLang="en-US" sz="2000" dirty="0"/>
              <a:t>프로그램 과정 소개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  3) One Day </a:t>
            </a:r>
            <a:r>
              <a:rPr lang="ko-KR" altLang="en-US" dirty="0"/>
              <a:t>커리큘럼</a:t>
            </a:r>
            <a:r>
              <a:rPr lang="en-US" altLang="ko-KR" dirty="0"/>
              <a:t>(CLASS)</a:t>
            </a:r>
          </a:p>
          <a:p>
            <a:pPr marL="0" indent="0">
              <a:buNone/>
            </a:pPr>
            <a:r>
              <a:rPr lang="en-US" altLang="ko-KR" sz="2000" dirty="0"/>
              <a:t>     -&gt; </a:t>
            </a:r>
            <a:r>
              <a:rPr lang="ko-KR" altLang="en-US" sz="2000" dirty="0"/>
              <a:t>인기 한식 메뉴 소개</a:t>
            </a:r>
            <a:r>
              <a:rPr lang="en-US" altLang="ko-KR" sz="2000" dirty="0"/>
              <a:t>(</a:t>
            </a:r>
            <a:r>
              <a:rPr lang="ko-KR" altLang="en-US" sz="2000" dirty="0"/>
              <a:t>이미지 클릭 하면 수강 신청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4) </a:t>
            </a:r>
            <a:r>
              <a:rPr lang="ko-KR" altLang="en-US" dirty="0"/>
              <a:t>수강신청 및 커뮤니티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5) SNS &amp; </a:t>
            </a:r>
            <a:r>
              <a:rPr lang="ko-KR" altLang="en-US" dirty="0"/>
              <a:t>고객센터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176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7C816F6-446F-4838-A458-CAF9F54E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A70990-7119-4FF3-B3CF-7034AE701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완성된 요리 사진을 전체로 구성하여 시각적으로 한눈에 들어올 수 있게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킴스키친</a:t>
            </a:r>
            <a:r>
              <a:rPr lang="ko-KR" altLang="en-US" dirty="0"/>
              <a:t> 메인 문구를 배치하여 직관적으로 요리의 친숙함 강조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바로가기 버튼을 적용하여 브랜드 소개 페이지로 이동 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4DF2198-5E58-439F-B638-FC604FF5C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23987"/>
            <a:ext cx="6172200" cy="4000500"/>
          </a:xfrm>
        </p:spPr>
      </p:pic>
    </p:spTree>
    <p:extLst>
      <p:ext uri="{BB962C8B-B14F-4D97-AF65-F5344CB8AC3E}">
        <p14:creationId xmlns:p14="http://schemas.microsoft.com/office/powerpoint/2010/main" val="43016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8204B-2C91-4486-85C8-7A83B388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브랜드 소개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879C37-1EE1-46FA-B05F-A05BB5E65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55046"/>
            <a:ext cx="6172200" cy="453838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E59BA-B1A0-4999-A2D0-402F2BEF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킴스키친의</a:t>
            </a:r>
            <a:r>
              <a:rPr lang="ko-KR" altLang="en-US" dirty="0"/>
              <a:t> 요리 목표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31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BC62D-9526-4253-A9DD-163AFA74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</a:t>
            </a:r>
            <a:r>
              <a:rPr lang="en-US" altLang="ko-KR" dirty="0"/>
              <a:t>/</a:t>
            </a:r>
            <a:br>
              <a:rPr lang="en-US" altLang="ko-KR" dirty="0"/>
            </a:br>
            <a:r>
              <a:rPr lang="en-US" altLang="ko-KR" dirty="0"/>
              <a:t>ONE DAY </a:t>
            </a:r>
            <a:r>
              <a:rPr lang="ko-KR" altLang="en-US" dirty="0"/>
              <a:t>커리큘럼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FA627-F6E1-4423-8B33-D6786986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프로그램 과정을 이미지에 맞게 순차적으로 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과정에 따른 교육 방법 기술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커리큘럼에 따른 선호하는 요리를 이미지로 선택 가능</a:t>
            </a: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6D3F330-3143-4673-831F-89976604C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3822"/>
            <a:ext cx="6172200" cy="4640830"/>
          </a:xfrm>
        </p:spPr>
      </p:pic>
    </p:spTree>
    <p:extLst>
      <p:ext uri="{BB962C8B-B14F-4D97-AF65-F5344CB8AC3E}">
        <p14:creationId xmlns:p14="http://schemas.microsoft.com/office/powerpoint/2010/main" val="4992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414CF-967E-4292-8E4E-766208C2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소개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34C93-C7EE-4255-8893-7CA94869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31865-99EC-4A36-B705-EA09ABFE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3127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/>
          <p:nvPr/>
        </p:nvGraphicFramePr>
        <p:xfrm>
          <a:off x="2438399" y="1371599"/>
          <a:ext cx="7315200" cy="4114800"/>
        </p:xfrm>
        <a:graphic>
          <a:graphicData uri="http://schemas.openxmlformats.org/drawingml/2006/diagram">
            <dgm:relIds r:dm="rId5" r:lo="rId4" r:qs="rId3" r:cs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103</ep:Words>
  <ep:PresentationFormat>와이드스크린</ep:PresentationFormat>
  <ep:Paragraphs>27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디자인 구성요소 설계 및 제작</vt:lpstr>
      <vt:lpstr>메뉴구성</vt:lpstr>
      <vt:lpstr>메인 화면</vt:lpstr>
      <vt:lpstr>브랜드 소개 화면</vt:lpstr>
      <vt:lpstr>프로그램 소개/ ONE DAY 커리큘럼</vt:lpstr>
      <vt:lpstr>강의 소개 화면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2025-03-05T06:11:33.000</dcterms:created>
  <dc:creator>Administrator</dc:creator>
  <cp:lastModifiedBy>Administrator</cp:lastModifiedBy>
  <dcterms:modified xsi:type="dcterms:W3CDTF">2025-03-06T00:08:27.349</dcterms:modified>
  <cp:revision>12</cp:revision>
  <dc:title>디자인 구성요소 설계 및 제작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