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46B6-05BD-DBA9-0081-184CDE3EF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21BE-8CA1-880F-96F6-953891D8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695E-F911-5523-6934-3F067A06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0979-FF96-9B8D-5973-920FD28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EBC4-950E-BCAC-7A11-5298BDCA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3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1F1-2218-8642-F866-05D459D2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09D0C-D561-0472-7187-D046C7156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331E-B802-B759-0BC5-2D403D24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E91-C79C-5D6D-2D85-38E2E169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FC2B-7C51-7588-2D3C-217D5DB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51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E53E5-344C-8432-8107-15F3BFF21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61AC-4C4A-D2D3-B636-1F3D4A2E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1331-1E69-6BB8-5109-C9C06824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B046-9891-1764-E187-8EC21D7A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E23D-6310-C866-9EB2-74A1FDFA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55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CF1B-158A-32C7-3A74-88E03D0D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7905-0A30-37B7-C7E2-7BC75CDB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58DD-F4A5-77C9-CCDC-C014F393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097C-98F0-DD87-A3BB-4FB3F9B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32D0-499E-4022-E85C-8C30B9CB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84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61CB-EFEF-69FE-BAEA-3CD5D5E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CF85-36A2-AE69-CEBC-3964D8D7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361B-9331-875F-28F6-B198139D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E90B-2264-8ED3-DA41-EA179DEF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6C5C-B546-D102-6D9A-DDE0F406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51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078E-1CA4-AFB2-142B-87569B13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A848-7911-245A-4015-8936E73AB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AE420-813C-2FC1-142C-4CED76F3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C6A5-C1D1-A73A-FE09-4C89CD7C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5D70-6350-36A0-9498-19376D4C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C7089-CB57-9D43-FA54-38258B8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06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6917-F2D4-D3D4-60BE-5F93A97D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FE50-F102-B6C5-0BEC-6CA37124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83B3-EE50-1FBE-3F33-7B505D31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03FF2-C8F0-D091-4884-5C0945A1B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9254-5095-4958-C8F2-9FB0D32B8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AAE48-B227-0024-A11A-214A704C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FC61F-D2AC-848A-3419-96B26F9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8B65-99B3-2776-713D-F71AA4C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38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34D-1713-3F63-BE61-18F61CB5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B2BE3-FA4C-33D6-BC23-13FC16F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31961-4EB2-B006-122B-4B81EAA7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E481F-05B1-C9B2-4F04-2FA0142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07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B52EE-7462-1400-8955-2A41AA02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CA3FD-10D1-6F6B-DE94-3734F819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3327-6342-12D5-0C80-2A933BD0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5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66B-1ECF-1796-447A-17F659B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106D-AAA8-D21F-CEF3-40DDC10A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F9B1F-EF72-F04C-BFC7-01F9F55B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4DC7-2BDA-D9CC-BD45-BD256EF0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B633-D02D-C9B8-6ED1-C4CAA2A0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B299-AC91-5C7B-7786-3C53C99D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71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6EDE-D194-7F76-518F-2A9B8F1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5C946-C901-D615-0920-8794BE451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8AD2B-0496-7DDE-CD7D-E959F45E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BABB-1C3F-E2A0-77F7-C76F5158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7C2D-5898-1013-CFCF-DC0E324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9977-F40B-11FC-16C7-8F4BBD86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5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96F30-5559-228F-99D8-8B8FDE8D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0DE6-DE01-AE1F-5B67-E1FAF2AF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9EDC-D727-E3F1-6BB2-058D3BA5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7117-61A7-4B26-A914-FC9DD78DA03D}" type="datetimeFigureOut">
              <a:rPr lang="sv-SE" smtClean="0"/>
              <a:t>2023-01-31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76DD-17FF-D004-7FF2-54EA034CF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3CFD-69DF-18A9-0D92-734DAB1C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CA31-57EE-4CD7-8CE4-D2C3FAD7C6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3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D7B6-A1A6-AEDF-B104-177570D69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initial simulation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68D7-7439-45F2-CD6C-A53DB366B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472E-A8CA-AC0D-E951-D5286CB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04"/>
            <a:ext cx="3297572" cy="800842"/>
          </a:xfrm>
        </p:spPr>
        <p:txBody>
          <a:bodyPr/>
          <a:lstStyle/>
          <a:p>
            <a:r>
              <a:rPr lang="en-US" dirty="0"/>
              <a:t>Fixed effect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316F3-25F2-79EE-A511-3A584B5A492A}"/>
              </a:ext>
            </a:extLst>
          </p:cNvPr>
          <p:cNvSpPr/>
          <p:nvPr/>
        </p:nvSpPr>
        <p:spPr>
          <a:xfrm>
            <a:off x="1249959" y="1690688"/>
            <a:ext cx="2130801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true correlation,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e.g., </a:t>
            </a:r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0.5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58868-DBD0-5A7C-CFFA-0F29EA63BADC}"/>
              </a:ext>
            </a:extLst>
          </p:cNvPr>
          <p:cNvSpPr/>
          <p:nvPr/>
        </p:nvSpPr>
        <p:spPr>
          <a:xfrm>
            <a:off x="1249960" y="2908490"/>
            <a:ext cx="2130802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K effect sizes with sampling error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0CAD0-0199-D74A-6E50-DB669F6E32A4}"/>
              </a:ext>
            </a:extLst>
          </p:cNvPr>
          <p:cNvSpPr/>
          <p:nvPr/>
        </p:nvSpPr>
        <p:spPr>
          <a:xfrm>
            <a:off x="1249959" y="4235588"/>
            <a:ext cx="2130803" cy="1141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measurement error to the K effect sizes</a:t>
            </a:r>
            <a:endParaRPr lang="sv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8757BE-0F79-45F5-21C9-5AE3F65FF5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15360" y="2491530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0D969-9DF0-1D37-75E2-012FBC8AFC7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08366" y="3709332"/>
            <a:ext cx="6995" cy="526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EE788-7739-8139-473A-79F7E2AD66AD}"/>
              </a:ext>
            </a:extLst>
          </p:cNvPr>
          <p:cNvSpPr/>
          <p:nvPr/>
        </p:nvSpPr>
        <p:spPr>
          <a:xfrm>
            <a:off x="1242964" y="5790450"/>
            <a:ext cx="2130802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Meta-analyze</a:t>
            </a:r>
            <a:endParaRPr lang="sv-S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3832EA-29DD-5857-9747-0A957FBFA0D0}"/>
              </a:ext>
            </a:extLst>
          </p:cNvPr>
          <p:cNvCxnSpPr/>
          <p:nvPr/>
        </p:nvCxnSpPr>
        <p:spPr>
          <a:xfrm>
            <a:off x="2308365" y="5377582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90C62-81E9-D82D-E240-FCCEA7620EF3}"/>
              </a:ext>
            </a:extLst>
          </p:cNvPr>
          <p:cNvSpPr/>
          <p:nvPr/>
        </p:nvSpPr>
        <p:spPr>
          <a:xfrm>
            <a:off x="4496492" y="1690688"/>
            <a:ext cx="2726428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ρ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0.5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6E441D-5E42-F1DE-D613-1269C453789B}"/>
                  </a:ext>
                </a:extLst>
              </p:cNvPr>
              <p:cNvSpPr/>
              <p:nvPr/>
            </p:nvSpPr>
            <p:spPr>
              <a:xfrm>
                <a:off x="4496493" y="2908490"/>
                <a:ext cx="2726428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6E441D-5E42-F1DE-D613-1269C4537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93" y="2908490"/>
                <a:ext cx="2726428" cy="800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810C5C-A3ED-5A86-A71E-1E3C77791A81}"/>
                  </a:ext>
                </a:extLst>
              </p:cNvPr>
              <p:cNvSpPr/>
              <p:nvPr/>
            </p:nvSpPr>
            <p:spPr>
              <a:xfrm>
                <a:off x="4496492" y="4235588"/>
                <a:ext cx="2726429" cy="11419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810C5C-A3ED-5A86-A71E-1E3C77791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92" y="4235588"/>
                <a:ext cx="2726429" cy="1141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CF32D-883D-8499-F834-6F9E6BCB01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59706" y="2491530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F91CA-3B98-51B7-96AB-DBA0C969A13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59706" y="3709332"/>
            <a:ext cx="1" cy="526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C1EB70-22D9-E6FA-13A2-5B9832077A5A}"/>
                  </a:ext>
                </a:extLst>
              </p:cNvPr>
              <p:cNvSpPr/>
              <p:nvPr/>
            </p:nvSpPr>
            <p:spPr>
              <a:xfrm>
                <a:off x="4489496" y="5790450"/>
                <a:ext cx="2733423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`</a:t>
                </a:r>
                <a:r>
                  <a:rPr lang="en-US" dirty="0" err="1">
                    <a:solidFill>
                      <a:schemeClr val="tx1"/>
                    </a:solidFill>
                  </a:rPr>
                  <a:t>rma</a:t>
                </a:r>
                <a:r>
                  <a:rPr lang="en-US" dirty="0">
                    <a:solidFill>
                      <a:schemeClr val="tx1"/>
                    </a:solidFill>
                  </a:rPr>
                  <a:t>(y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v =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mods = ~ R)`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C1EB70-22D9-E6FA-13A2-5B9832077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96" y="5790450"/>
                <a:ext cx="2733423" cy="800842"/>
              </a:xfrm>
              <a:prstGeom prst="rect">
                <a:avLst/>
              </a:prstGeom>
              <a:blipFill>
                <a:blip r:embed="rId4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8863A-6DA8-7507-76E4-B495C221492F}"/>
              </a:ext>
            </a:extLst>
          </p:cNvPr>
          <p:cNvCxnSpPr/>
          <p:nvPr/>
        </p:nvCxnSpPr>
        <p:spPr>
          <a:xfrm>
            <a:off x="5865982" y="5377582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D6BFE-04D2-E85C-FFB2-4B4CAE91E02D}"/>
                  </a:ext>
                </a:extLst>
              </p:cNvPr>
              <p:cNvSpPr/>
              <p:nvPr/>
            </p:nvSpPr>
            <p:spPr>
              <a:xfrm>
                <a:off x="7743026" y="2908490"/>
                <a:ext cx="2650934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sv-SE" dirty="0"/>
                  <a:t> (</a:t>
                </a:r>
              </a:p>
              <a:p>
                <a:pPr algn="ctr"/>
                <a:r>
                  <a:rPr lang="sv-SE" dirty="0">
                    <a:solidFill>
                      <a:schemeClr val="tx1"/>
                    </a:solidFill>
                  </a:rPr>
                  <a:t>(Correlation variance)</a:t>
                </a:r>
                <a:endParaRPr lang="sv-S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D6BFE-04D2-E85C-FFB2-4B4CAE91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26" y="2908490"/>
                <a:ext cx="2650934" cy="800842"/>
              </a:xfrm>
              <a:prstGeom prst="rect">
                <a:avLst/>
              </a:prstGeom>
              <a:blipFill>
                <a:blip r:embed="rId5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DE4D753-5F0A-1AF5-F32B-A18EB797CFCA}"/>
                  </a:ext>
                </a:extLst>
              </p:cNvPr>
              <p:cNvSpPr/>
              <p:nvPr/>
            </p:nvSpPr>
            <p:spPr>
              <a:xfrm>
                <a:off x="7793354" y="4235588"/>
                <a:ext cx="2600606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(0.3, 0.9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DE4D753-5F0A-1AF5-F32B-A18EB797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54" y="4235588"/>
                <a:ext cx="2600606" cy="800842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9D92E-16D0-07B9-8A69-FB3BFC9075FB}"/>
                  </a:ext>
                </a:extLst>
              </p:cNvPr>
              <p:cNvSpPr/>
              <p:nvPr/>
            </p:nvSpPr>
            <p:spPr>
              <a:xfrm>
                <a:off x="7793354" y="5790449"/>
                <a:ext cx="2600606" cy="8008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(1 −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9D92E-16D0-07B9-8A69-FB3BFC907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54" y="5790449"/>
                <a:ext cx="2600606" cy="800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73C42D-5D59-B308-0F53-D96395504AC3}"/>
              </a:ext>
            </a:extLst>
          </p:cNvPr>
          <p:cNvCxnSpPr/>
          <p:nvPr/>
        </p:nvCxnSpPr>
        <p:spPr>
          <a:xfrm flipH="1">
            <a:off x="7229196" y="3494015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BAE2B-339B-AFCB-2AFB-62E7A082A1EB}"/>
              </a:ext>
            </a:extLst>
          </p:cNvPr>
          <p:cNvCxnSpPr/>
          <p:nvPr/>
        </p:nvCxnSpPr>
        <p:spPr>
          <a:xfrm flipH="1">
            <a:off x="7229196" y="6096000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8DC89-866B-8EEB-C390-74774C91720F}"/>
              </a:ext>
            </a:extLst>
          </p:cNvPr>
          <p:cNvCxnSpPr/>
          <p:nvPr/>
        </p:nvCxnSpPr>
        <p:spPr>
          <a:xfrm flipH="1">
            <a:off x="7229196" y="4612547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3FA8DCB-43A4-BB8C-8366-E1D168E54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28" y="-52913"/>
            <a:ext cx="9547972" cy="69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F34145-6369-7895-4D5A-5185A6766B8F}"/>
              </a:ext>
            </a:extLst>
          </p:cNvPr>
          <p:cNvSpPr/>
          <p:nvPr/>
        </p:nvSpPr>
        <p:spPr>
          <a:xfrm>
            <a:off x="900750" y="657973"/>
            <a:ext cx="6627290" cy="214205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472E-A8CA-AC0D-E951-D5286CB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7" y="72192"/>
            <a:ext cx="4211972" cy="698333"/>
          </a:xfrm>
        </p:spPr>
        <p:txBody>
          <a:bodyPr/>
          <a:lstStyle/>
          <a:p>
            <a:r>
              <a:rPr lang="en-US" dirty="0"/>
              <a:t>Random effect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4316F3-25F2-79EE-A511-3A584B5A492A}"/>
                  </a:ext>
                </a:extLst>
              </p:cNvPr>
              <p:cNvSpPr/>
              <p:nvPr/>
            </p:nvSpPr>
            <p:spPr>
              <a:xfrm>
                <a:off x="1241571" y="1899168"/>
                <a:ext cx="2130801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Sample K true effect sizes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sv-S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4316F3-25F2-79EE-A511-3A584B5A4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1" y="1899168"/>
                <a:ext cx="2130801" cy="800842"/>
              </a:xfrm>
              <a:prstGeom prst="rect">
                <a:avLst/>
              </a:prstGeom>
              <a:blipFill>
                <a:blip r:embed="rId2"/>
                <a:stretch>
                  <a:fillRect l="-1425" r="-3704" b="-37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D858868-DBD0-5A7C-CFFA-0F29EA63BADC}"/>
              </a:ext>
            </a:extLst>
          </p:cNvPr>
          <p:cNvSpPr/>
          <p:nvPr/>
        </p:nvSpPr>
        <p:spPr>
          <a:xfrm>
            <a:off x="1241571" y="3093594"/>
            <a:ext cx="2130802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 K effect sizes with sampling error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0CAD0-0199-D74A-6E50-DB669F6E32A4}"/>
              </a:ext>
            </a:extLst>
          </p:cNvPr>
          <p:cNvSpPr/>
          <p:nvPr/>
        </p:nvSpPr>
        <p:spPr>
          <a:xfrm>
            <a:off x="1249959" y="4235588"/>
            <a:ext cx="2130803" cy="1141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measurement error to the K effect sizes</a:t>
            </a:r>
            <a:endParaRPr lang="sv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8757BE-0F79-45F5-21C9-5AE3F65FF52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06972" y="2742212"/>
            <a:ext cx="0" cy="351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0D969-9DF0-1D37-75E2-012FBC8AFC7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06972" y="3894436"/>
            <a:ext cx="8389" cy="341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EE788-7739-8139-473A-79F7E2AD66AD}"/>
              </a:ext>
            </a:extLst>
          </p:cNvPr>
          <p:cNvSpPr/>
          <p:nvPr/>
        </p:nvSpPr>
        <p:spPr>
          <a:xfrm>
            <a:off x="1242964" y="5790450"/>
            <a:ext cx="2130802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Meta-analyze</a:t>
            </a:r>
            <a:endParaRPr lang="sv-S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3832EA-29DD-5857-9747-0A957FBFA0D0}"/>
              </a:ext>
            </a:extLst>
          </p:cNvPr>
          <p:cNvCxnSpPr/>
          <p:nvPr/>
        </p:nvCxnSpPr>
        <p:spPr>
          <a:xfrm>
            <a:off x="2308365" y="5377582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790C62-81E9-D82D-E240-FCCEA7620EF3}"/>
                  </a:ext>
                </a:extLst>
              </p:cNvPr>
              <p:cNvSpPr/>
              <p:nvPr/>
            </p:nvSpPr>
            <p:spPr>
              <a:xfrm>
                <a:off x="4489496" y="1895211"/>
                <a:ext cx="2726428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μ</m:t>
                    </m:r>
                    <m:r>
                      <a:rPr lang="en-US" b="0" i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τ</m:t>
                    </m:r>
                    <m:r>
                      <a:rPr lang="en-US" b="0" i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790C62-81E9-D82D-E240-FCCEA7620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96" y="1895211"/>
                <a:ext cx="2726428" cy="800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6E441D-5E42-F1DE-D613-1269C453789B}"/>
                  </a:ext>
                </a:extLst>
              </p:cNvPr>
              <p:cNvSpPr/>
              <p:nvPr/>
            </p:nvSpPr>
            <p:spPr>
              <a:xfrm>
                <a:off x="4502768" y="3093594"/>
                <a:ext cx="2726428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6E441D-5E42-F1DE-D613-1269C4537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68" y="3093594"/>
                <a:ext cx="2726428" cy="800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810C5C-A3ED-5A86-A71E-1E3C77791A81}"/>
                  </a:ext>
                </a:extLst>
              </p:cNvPr>
              <p:cNvSpPr/>
              <p:nvPr/>
            </p:nvSpPr>
            <p:spPr>
              <a:xfrm>
                <a:off x="4511157" y="4235588"/>
                <a:ext cx="2726429" cy="11419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810C5C-A3ED-5A86-A71E-1E3C77791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57" y="4235588"/>
                <a:ext cx="2726429" cy="1141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CF32D-883D-8499-F834-6F9E6BCB01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52710" y="2696053"/>
            <a:ext cx="13272" cy="397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F91CA-3B98-51B7-96AB-DBA0C969A13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74371" y="3709332"/>
            <a:ext cx="1" cy="526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C1EB70-22D9-E6FA-13A2-5B9832077A5A}"/>
                  </a:ext>
                </a:extLst>
              </p:cNvPr>
              <p:cNvSpPr/>
              <p:nvPr/>
            </p:nvSpPr>
            <p:spPr>
              <a:xfrm>
                <a:off x="4489496" y="5790450"/>
                <a:ext cx="2733423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`</a:t>
                </a:r>
                <a:r>
                  <a:rPr lang="en-US" dirty="0" err="1">
                    <a:solidFill>
                      <a:schemeClr val="tx1"/>
                    </a:solidFill>
                  </a:rPr>
                  <a:t>rma</a:t>
                </a:r>
                <a:r>
                  <a:rPr lang="en-US" dirty="0">
                    <a:solidFill>
                      <a:schemeClr val="tx1"/>
                    </a:solidFill>
                  </a:rPr>
                  <a:t>(y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v =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mods = ~ R)`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C1EB70-22D9-E6FA-13A2-5B9832077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96" y="5790450"/>
                <a:ext cx="2733423" cy="800842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8863A-6DA8-7507-76E4-B495C221492F}"/>
              </a:ext>
            </a:extLst>
          </p:cNvPr>
          <p:cNvCxnSpPr/>
          <p:nvPr/>
        </p:nvCxnSpPr>
        <p:spPr>
          <a:xfrm>
            <a:off x="5865982" y="5377582"/>
            <a:ext cx="1" cy="416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D6BFE-04D2-E85C-FFB2-4B4CAE91E02D}"/>
                  </a:ext>
                </a:extLst>
              </p:cNvPr>
              <p:cNvSpPr/>
              <p:nvPr/>
            </p:nvSpPr>
            <p:spPr>
              <a:xfrm>
                <a:off x="7743026" y="3093594"/>
                <a:ext cx="2650934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l-GR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sv-SE" dirty="0"/>
                  <a:t> (</a:t>
                </a:r>
              </a:p>
              <a:p>
                <a:pPr algn="ctr"/>
                <a:r>
                  <a:rPr lang="sv-SE" dirty="0">
                    <a:solidFill>
                      <a:schemeClr val="tx1"/>
                    </a:solidFill>
                  </a:rPr>
                  <a:t>(Correlation variance)</a:t>
                </a:r>
                <a:endParaRPr lang="sv-S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D6BFE-04D2-E85C-FFB2-4B4CAE91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26" y="3093594"/>
                <a:ext cx="2650934" cy="800842"/>
              </a:xfrm>
              <a:prstGeom prst="rect">
                <a:avLst/>
              </a:prstGeom>
              <a:blipFill>
                <a:blip r:embed="rId7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DE4D753-5F0A-1AF5-F32B-A18EB797CFCA}"/>
                  </a:ext>
                </a:extLst>
              </p:cNvPr>
              <p:cNvSpPr/>
              <p:nvPr/>
            </p:nvSpPr>
            <p:spPr>
              <a:xfrm>
                <a:off x="7768190" y="4235588"/>
                <a:ext cx="2600606" cy="800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(0.3, 0.9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DE4D753-5F0A-1AF5-F32B-A18EB797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90" y="4235588"/>
                <a:ext cx="2600606" cy="800842"/>
              </a:xfrm>
              <a:prstGeom prst="rect">
                <a:avLst/>
              </a:prstGeom>
              <a:blipFill>
                <a:blip r:embed="rId8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9D92E-16D0-07B9-8A69-FB3BFC9075FB}"/>
                  </a:ext>
                </a:extLst>
              </p:cNvPr>
              <p:cNvSpPr/>
              <p:nvPr/>
            </p:nvSpPr>
            <p:spPr>
              <a:xfrm>
                <a:off x="7793354" y="5790449"/>
                <a:ext cx="2600606" cy="8008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(1 −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9D92E-16D0-07B9-8A69-FB3BFC907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54" y="5790449"/>
                <a:ext cx="2600606" cy="800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9359F6D-1C48-61DF-12B0-02B6A19BC40F}"/>
              </a:ext>
            </a:extLst>
          </p:cNvPr>
          <p:cNvSpPr/>
          <p:nvPr/>
        </p:nvSpPr>
        <p:spPr>
          <a:xfrm>
            <a:off x="1249959" y="799376"/>
            <a:ext cx="2130801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an average true correlation (</a:t>
            </a:r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heterogeneity (</a:t>
            </a:r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sv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299CBD-4E47-83DE-0282-7669B9E25D5E}"/>
              </a:ext>
            </a:extLst>
          </p:cNvPr>
          <p:cNvSpPr/>
          <p:nvPr/>
        </p:nvSpPr>
        <p:spPr>
          <a:xfrm>
            <a:off x="4496491" y="799376"/>
            <a:ext cx="2726428" cy="80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0.5, </a:t>
            </a:r>
            <a:r>
              <a:rPr lang="el-G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0.1</a:t>
            </a:r>
            <a:endParaRPr lang="sv-S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FF3793-7D86-D2C6-24C9-F1B25025DC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06971" y="1600218"/>
            <a:ext cx="1" cy="298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B8DDE3-F67C-852F-F1B4-E7423E395DE5}"/>
              </a:ext>
            </a:extLst>
          </p:cNvPr>
          <p:cNvCxnSpPr>
            <a:cxnSpLocks/>
          </p:cNvCxnSpPr>
          <p:nvPr/>
        </p:nvCxnSpPr>
        <p:spPr>
          <a:xfrm>
            <a:off x="5852709" y="1600218"/>
            <a:ext cx="1" cy="298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2637B-1FDC-ADAD-6439-591E54F6D610}"/>
              </a:ext>
            </a:extLst>
          </p:cNvPr>
          <p:cNvCxnSpPr>
            <a:stCxn id="20" idx="1"/>
            <a:endCxn id="14" idx="3"/>
          </p:cNvCxnSpPr>
          <p:nvPr/>
        </p:nvCxnSpPr>
        <p:spPr>
          <a:xfrm flipH="1">
            <a:off x="7229196" y="3494015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0499C3-A191-5374-438A-6B2BB796A21F}"/>
              </a:ext>
            </a:extLst>
          </p:cNvPr>
          <p:cNvCxnSpPr/>
          <p:nvPr/>
        </p:nvCxnSpPr>
        <p:spPr>
          <a:xfrm flipH="1">
            <a:off x="7229196" y="4636316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7DF6-90B4-3357-C313-A89A0A38A2C2}"/>
              </a:ext>
            </a:extLst>
          </p:cNvPr>
          <p:cNvCxnSpPr/>
          <p:nvPr/>
        </p:nvCxnSpPr>
        <p:spPr>
          <a:xfrm flipH="1">
            <a:off x="7254360" y="6129556"/>
            <a:ext cx="5138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Summary initial simulation</vt:lpstr>
      <vt:lpstr>Fixed effect</vt:lpstr>
      <vt:lpstr>PowerPoint Presentation</vt:lpstr>
      <vt:lpstr>Random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Olsson Collentine</dc:creator>
  <cp:lastModifiedBy>Anton Olsson Collentine</cp:lastModifiedBy>
  <cp:revision>4</cp:revision>
  <dcterms:created xsi:type="dcterms:W3CDTF">2023-01-30T13:36:26Z</dcterms:created>
  <dcterms:modified xsi:type="dcterms:W3CDTF">2023-01-31T07:31:24Z</dcterms:modified>
</cp:coreProperties>
</file>