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5" r:id="rId20"/>
  </p:sldMasterIdLst>
  <p:notesMasterIdLst>
    <p:notesMasterId r:id="rId22"/>
  </p:notesMasterIdLst>
  <p:sldIdLst>
    <p:sldId id="256" r:id="rId24"/>
    <p:sldId id="257" r:id="rId26"/>
    <p:sldId id="258" r:id="rId28"/>
    <p:sldId id="260" r:id="rId29"/>
    <p:sldId id="266" r:id="rId30"/>
    <p:sldId id="267" r:id="rId31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000000"/>
          </p15:clr>
        </p15:guide>
        <p15:guide id="2" pos="2878" userDrawn="0">
          <p15:clr>
            <a:srgbClr val="000000"/>
          </p15:clr>
        </p15:guide>
      </p15:sldGuideLst>
    </p:ext>
  </p:extLst>
  <p:embeddedFontLst>
    <p:embeddedFont>
      <p:font typeface="Montserrat" panose="" pitchFamily="0" charset="0">
        <p:regular r:id="rId18"/>
        <p:bold r:id="rId19"/>
        <p:italic r:id="rId20"/>
        <p:boldItalic r:id="rId21"/>
      </p:font>
    </p:embeddedFont>
    <p:embeddedFont>
      <p:font typeface="Lato" panose="" pitchFamily="524296" charset="589832">
        <p:regular r:id="rId22"/>
        <p:bold r:id="rId23"/>
        <p:italic r:id="rId24"/>
        <p:boldItalic r:id="rId25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Montserrat-italic.fntdata"></Relationship><Relationship Id="rId2" Type="http://schemas.openxmlformats.org/officeDocument/2006/relationships/font" Target="fonts/Lato-regular.fntdata"></Relationship><Relationship Id="rId3" Type="http://schemas.openxmlformats.org/officeDocument/2006/relationships/font" Target="fonts/Montserrat-boldItalic.fntdata"></Relationship><Relationship Id="rId4" Type="http://schemas.openxmlformats.org/officeDocument/2006/relationships/font" Target="fonts/Lato-italic.fntdata"></Relationship><Relationship Id="rId5" Type="http://schemas.openxmlformats.org/officeDocument/2006/relationships/font" Target="fonts/Lato-bold.fntdata"></Relationship><Relationship Id="rId6" Type="http://schemas.openxmlformats.org/officeDocument/2006/relationships/font" Target="fonts/Lato-boldItalic.fntdata"></Relationship><Relationship Id="rId7" Type="http://schemas.openxmlformats.org/officeDocument/2006/relationships/font" Target="fonts/Montserrat-bold.fntdata"></Relationship><Relationship Id="rId8" Type="http://schemas.openxmlformats.org/officeDocument/2006/relationships/font" Target="fonts/Montserrat-regular.fntdata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notesMaster" Target="notesMasters/notesMaster1.xml"></Relationship><Relationship Id="rId24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8" Type="http://schemas.openxmlformats.org/officeDocument/2006/relationships/slide" Target="slides/slide3.xml"></Relationship><Relationship Id="rId29" Type="http://schemas.openxmlformats.org/officeDocument/2006/relationships/slide" Target="slides/slide4.xml"></Relationship><Relationship Id="rId30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0"/>
            <a:ext cx="1037590" cy="1016000"/>
            <a:chOff x="0" y="381000"/>
            <a:chExt cx="1037590" cy="1016000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0"/>
              <a:ext cx="808990" cy="80899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235" y="588645"/>
              <a:ext cx="808990" cy="80899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305" y="393700"/>
            <a:ext cx="70389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305" y="1567815"/>
            <a:ext cx="340296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2" type="body"/>
          </p:nvPr>
        </p:nvSpPr>
        <p:spPr>
          <a:xfrm>
            <a:off x="4933315" y="1567815"/>
            <a:ext cx="340296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7" name="Google Shape;57;p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7" name="Google Shape;87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4" name="Google Shape;94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6" name="Google Shape;116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14793913341.png"></Relationship><Relationship Id="rId4" Type="http://schemas.openxmlformats.org/officeDocument/2006/relationships/image" Target="../media/fImage728471348467.png"></Relationship><Relationship Id="rId5" Type="http://schemas.openxmlformats.org/officeDocument/2006/relationships/image" Target="../media/fImage894071356334.png"></Relationship><Relationship Id="rId6" Type="http://schemas.openxmlformats.org/officeDocument/2006/relationships/image" Target="../media/fImage1807921376500.png"></Relationship><Relationship Id="rId7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1479391399169.png"></Relationship><Relationship Id="rId4" Type="http://schemas.openxmlformats.org/officeDocument/2006/relationships/image" Target="../media/fImage728471405724.png"></Relationship><Relationship Id="rId5" Type="http://schemas.openxmlformats.org/officeDocument/2006/relationships/image" Target="../media/fImage894071411478.png"></Relationship><Relationship Id="rId6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206171439358.png"></Relationship><Relationship Id="rId4" Type="http://schemas.openxmlformats.org/officeDocument/2006/relationships/image" Target="../media/fImage1862801446962.png"></Relationship><Relationship Id="rId5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8785" y="1022350"/>
            <a:ext cx="5693410" cy="157924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HTML, CSS를 이용한</a:t>
            </a:r>
            <a:r>
              <a:rPr lang="en-US" altLang="ko-KR" sz="3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3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3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화면구현</a:t>
            </a:r>
            <a:endParaRPr lang="ko-KR" altLang="en-US" sz="30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77965" y="3746500"/>
            <a:ext cx="3471545" cy="9766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2019년 4월 2일(화)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577965" y="4344670"/>
            <a:ext cx="3129915" cy="48514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Lato" charset="0"/>
                <a:ea typeface="Lato" charset="0"/>
              </a:rPr>
              <a:t>정현욱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Lato" charset="0"/>
              <a:ea typeface="Lato" charset="0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95725" y="2049780"/>
            <a:ext cx="3859530" cy="45085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lt1"/>
                </a:solidFill>
                <a:latin typeface="Lato" charset="0"/>
                <a:ea typeface="Lato" charset="0"/>
              </a:rPr>
              <a:t>IoT(사물인터넷) S/W 응용개발과정</a:t>
            </a:r>
            <a:endParaRPr lang="ko-KR" altLang="en-US" sz="1400" cap="none" dirty="0" smtClean="0" b="0" strike="noStrike">
              <a:solidFill>
                <a:schemeClr val="lt1"/>
              </a:solidFill>
              <a:latin typeface="Lato" charset="0"/>
              <a:ea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433705" y="647065"/>
            <a:ext cx="4587875" cy="114935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목　　차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3" name="Google Shape;143;p14"/>
          <p:cNvSpPr txBox="1">
            <a:spLocks/>
          </p:cNvSpPr>
          <p:nvPr/>
        </p:nvSpPr>
        <p:spPr>
          <a:xfrm rot="0">
            <a:off x="650875" y="1796415"/>
            <a:ext cx="4156075" cy="270065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17500" algn="l" fontAlgn="auto" defTabSz="914400" eaLnBrk="0" latinLnBrk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세</a:t>
            </a:r>
            <a:r>
              <a:rPr lang="en-US" altLang="ko-KR" sz="1400" cap="none" dirty="0" smtClean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　</a:t>
            </a: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부</a:t>
            </a:r>
            <a:r>
              <a:rPr lang="en-US" altLang="ko-KR" sz="1400" cap="none" dirty="0" smtClean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　</a:t>
            </a: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사</a:t>
            </a:r>
            <a:r>
              <a:rPr lang="en-US" altLang="ko-KR" sz="1400" cap="none" dirty="0" smtClean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　</a:t>
            </a:r>
            <a:r>
              <a:rPr lang="en-US" altLang="ko-KR" sz="1400" cap="none" dirty="0" smtClean="0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항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457200" indent="-317500" algn="l" fontAlgn="auto" defTabSz="914400" eaLnBrk="0" latinLnBrk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1400" cap="none" dirty="0" smtClean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소　스　코　드　</a:t>
            </a:r>
            <a:endParaRPr lang="ko-KR" altLang="en-US" sz="1400" cap="none" dirty="0" smtClean="0" b="0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457200" indent="-317500" algn="l" fontAlgn="auto" defTabSz="914400" eaLnBrk="0" latinLnBrk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ko-KR" sz="1400" cap="none" dirty="0" smtClean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결                  과</a:t>
            </a:r>
            <a:endParaRPr lang="ko-KR" altLang="en-US" sz="1400" cap="none" dirty="0" smtClean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/>
          </p:cNvSpPr>
          <p:nvPr>
            <p:ph type="body" idx="1"/>
          </p:nvPr>
        </p:nvSpPr>
        <p:spPr>
          <a:xfrm rot="0">
            <a:off x="1278890" y="904240"/>
            <a:ext cx="7076440" cy="60515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Visual Studio Code로 직접 HTML/CSS문서를 작성하여 정상적으로 동작하는 화면을 구현할 수 있다 </a:t>
            </a:r>
            <a:endParaRPr lang="ko-KR" altLang="en-US" sz="12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7" name="텍스트 개체 틀 166"/>
          <p:cNvSpPr txBox="1">
            <a:spLocks/>
          </p:cNvSpPr>
          <p:nvPr>
            <p:ph type="title" idx="2"/>
          </p:nvPr>
        </p:nvSpPr>
        <p:spPr>
          <a:xfrm rot="0">
            <a:off x="1297305" y="393700"/>
            <a:ext cx="7039610" cy="5067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세　　부　　사　　항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 rot="0">
            <a:off x="1449070" y="1579245"/>
            <a:ext cx="2952750" cy="3218815"/>
            <a:chOff x="1449070" y="1579245"/>
            <a:chExt cx="2952750" cy="3218815"/>
          </a:xfrm>
        </p:grpSpPr>
        <p:pic>
          <p:nvPicPr>
            <p:cNvPr id="168" name="그림 167" descr="C:/Users/jaeor/AppData/Roaming/PolarisOffice/ETemp/5060_23288792/fImage1479391334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49070" y="1579245"/>
              <a:ext cx="2426970" cy="2716530"/>
            </a:xfrm>
            <a:prstGeom prst="rect"/>
            <a:noFill/>
          </p:spPr>
        </p:pic>
        <p:pic>
          <p:nvPicPr>
            <p:cNvPr id="169" name="그림 168" descr="C:/Users/jaeor/AppData/Roaming/PolarisOffice/ETemp/5060_23288792/fImage728471348467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713230" y="1821180"/>
              <a:ext cx="2426970" cy="2716530"/>
            </a:xfrm>
            <a:prstGeom prst="rect"/>
            <a:noFill/>
          </p:spPr>
        </p:pic>
        <p:pic>
          <p:nvPicPr>
            <p:cNvPr id="170" name="그림 169" descr="C:/Users/jaeor/AppData/Roaming/PolarisOffice/ETemp/5060_23288792/fImage894071356334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974850" y="2081530"/>
              <a:ext cx="2426970" cy="2716530"/>
            </a:xfrm>
            <a:prstGeom prst="rect"/>
            <a:noFill/>
          </p:spPr>
        </p:pic>
      </p:grpSp>
      <p:pic>
        <p:nvPicPr>
          <p:cNvPr id="172" name="그림 171" descr="C:/Users/jaeor/AppData/Roaming/PolarisOffice/ETemp/5060_23288792/fImage180792137650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7315" y="1812290"/>
            <a:ext cx="3148330" cy="2842260"/>
          </a:xfrm>
          <a:prstGeom prst="rect"/>
          <a:noFill/>
        </p:spPr>
      </p:pic>
      <p:cxnSp>
        <p:nvCxnSpPr>
          <p:cNvPr id="173" name="도형 172"/>
          <p:cNvCxnSpPr/>
          <p:nvPr/>
        </p:nvCxnSpPr>
        <p:spPr>
          <a:xfrm rot="0">
            <a:off x="4445635" y="3337560"/>
            <a:ext cx="720725" cy="635"/>
          </a:xfrm>
          <a:prstGeom prst="straightConnector1"/>
          <a:ln w="254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97305" y="393700"/>
            <a:ext cx="7039610" cy="5067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소　　스　　코　　드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297305" y="4632325"/>
            <a:ext cx="7038975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압축파일에 소스코드 첨부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그룹 178"/>
          <p:cNvGrpSpPr/>
          <p:nvPr/>
        </p:nvGrpSpPr>
        <p:grpSpPr>
          <a:xfrm rot="0">
            <a:off x="3217545" y="1076325"/>
            <a:ext cx="3125470" cy="3402330"/>
            <a:chOff x="3217545" y="1076325"/>
            <a:chExt cx="3125470" cy="3402330"/>
          </a:xfrm>
        </p:grpSpPr>
        <p:pic>
          <p:nvPicPr>
            <p:cNvPr id="180" name="그림 179" descr="C:/Users/jaeor/AppData/Roaming/PolarisOffice/ETemp/5060_23288792/fImage1479391399169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17545" y="1076325"/>
              <a:ext cx="2569210" cy="2871470"/>
            </a:xfrm>
            <a:prstGeom prst="rect"/>
            <a:noFill/>
          </p:spPr>
        </p:pic>
        <p:pic>
          <p:nvPicPr>
            <p:cNvPr id="181" name="그림 180" descr="C:/Users/jaeor/AppData/Roaming/PolarisOffice/ETemp/5060_23288792/fImage728471405724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496945" y="1332230"/>
              <a:ext cx="2569210" cy="2871470"/>
            </a:xfrm>
            <a:prstGeom prst="rect"/>
            <a:noFill/>
          </p:spPr>
        </p:pic>
        <p:pic>
          <p:nvPicPr>
            <p:cNvPr id="182" name="그림 181" descr="C:/Users/jaeor/AppData/Roaming/PolarisOffice/ETemp/5060_23288792/fImage894071411478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73805" y="1607185"/>
              <a:ext cx="2569210" cy="287147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305" y="393700"/>
            <a:ext cx="7040245" cy="50736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결 　        　    　  과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pic>
        <p:nvPicPr>
          <p:cNvPr id="223" name="그림 222" descr="C:/Users/jaeor/AppData/Roaming/PolarisOffice/ETemp/5060_23288792/fImage320617143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8900" y="1329690"/>
            <a:ext cx="3398520" cy="3024505"/>
          </a:xfrm>
          <a:prstGeom prst="rect"/>
          <a:noFill/>
        </p:spPr>
      </p:pic>
      <p:pic>
        <p:nvPicPr>
          <p:cNvPr id="224" name="그림 223" descr="C:/Users/jaeor/AppData/Roaming/PolarisOffice/ETemp/5060_23288792/fImage186280144696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3055" y="1332230"/>
            <a:ext cx="3398520" cy="3024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520065" y="2117725"/>
            <a:ext cx="4776470" cy="295846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Montserrat" charset="0"/>
                <a:ea typeface="Montserrat" charset="0"/>
              </a:rPr>
              <a:t>감 사 합 니 다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Montserrat" charset="0"/>
              <a:ea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jaeorin</cp:lastModifiedBy>
</cp:coreProperties>
</file>