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2" r:id="rId4"/>
    <p:sldId id="293" r:id="rId5"/>
    <p:sldId id="260" r:id="rId6"/>
    <p:sldId id="286" r:id="rId7"/>
    <p:sldId id="285" r:id="rId8"/>
    <p:sldId id="287" r:id="rId9"/>
    <p:sldId id="291" r:id="rId10"/>
    <p:sldId id="295" r:id="rId11"/>
    <p:sldId id="290" r:id="rId12"/>
    <p:sldId id="296" r:id="rId13"/>
    <p:sldId id="294" r:id="rId14"/>
    <p:sldId id="29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3" autoAdjust="0"/>
    <p:restoredTop sz="75652" autoAdjust="0"/>
  </p:normalViewPr>
  <p:slideViewPr>
    <p:cSldViewPr snapToGrid="0">
      <p:cViewPr varScale="1">
        <p:scale>
          <a:sx n="57" d="100"/>
          <a:sy n="5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>
                <a:latin typeface="+mn-ea"/>
              </a:rPr>
              <a:t>vue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 err="1" smtClean="0">
                <a:latin typeface="+mn-ea"/>
              </a:rPr>
              <a:t>트랜지션과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vuetify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ko-KR" altLang="en-US" sz="1200" dirty="0" err="1" smtClean="0">
                <a:latin typeface="+mn-ea"/>
              </a:rPr>
              <a:t>트랜지션</a:t>
            </a:r>
            <a:endParaRPr lang="en-US" altLang="ko-KR" sz="1200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4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uetifyjs.com/en/styles/transitio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VUETIFY </a:t>
            </a:r>
            <a:r>
              <a:rPr lang="en-US" altLang="ko-KR" smtClean="0"/>
              <a:t>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메테리얼디자인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의 </a:t>
            </a:r>
            <a:r>
              <a:rPr lang="ko-KR" altLang="en-US" dirty="0" err="1"/>
              <a:t>트랜지션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transition </a:t>
            </a:r>
            <a:r>
              <a:rPr lang="ko-KR" altLang="en-US" dirty="0"/>
              <a:t>컴포넌트로 싸여진 </a:t>
            </a:r>
            <a:r>
              <a:rPr lang="ko-KR" altLang="en-US" dirty="0" err="1"/>
              <a:t>엘리먼트가</a:t>
            </a:r>
            <a:r>
              <a:rPr lang="ko-KR" altLang="en-US" dirty="0"/>
              <a:t> 삽입되거나 제거 될 </a:t>
            </a:r>
            <a:r>
              <a:rPr lang="ko-KR" altLang="en-US" dirty="0" smtClean="0"/>
              <a:t>때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사용조건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조건부 렌더링 </a:t>
            </a:r>
            <a:r>
              <a:rPr lang="en-US" altLang="ko-KR" dirty="0"/>
              <a:t>(v-if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조건부 출력 </a:t>
            </a:r>
            <a:r>
              <a:rPr lang="en-US" altLang="ko-KR" dirty="0"/>
              <a:t>(v-show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동적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(v-for)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2812736"/>
            <a:ext cx="4445670" cy="29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의 </a:t>
            </a:r>
            <a:r>
              <a:rPr lang="ko-KR" altLang="en-US" dirty="0" err="1" smtClean="0"/>
              <a:t>트랜지션의</a:t>
            </a:r>
            <a:r>
              <a:rPr lang="ko-KR" altLang="en-US" dirty="0" smtClean="0"/>
              <a:t>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v-enter: enter</a:t>
            </a:r>
            <a:r>
              <a:rPr lang="ko-KR" altLang="en-US" dirty="0"/>
              <a:t>의 시작 상태</a:t>
            </a:r>
            <a:r>
              <a:rPr lang="en-US" altLang="ko-KR" dirty="0"/>
              <a:t>. </a:t>
            </a:r>
            <a:r>
              <a:rPr lang="ko-KR" altLang="en-US" dirty="0" err="1"/>
              <a:t>엘리먼트가</a:t>
            </a:r>
            <a:r>
              <a:rPr lang="ko-KR" altLang="en-US" dirty="0"/>
              <a:t> 삽입되기 전에 적용되고 한 프레임 후에 </a:t>
            </a:r>
            <a:r>
              <a:rPr lang="ko-KR" altLang="en-US" dirty="0" smtClean="0"/>
              <a:t>제거</a:t>
            </a:r>
            <a:endParaRPr lang="en-US" altLang="ko-KR" dirty="0"/>
          </a:p>
          <a:p>
            <a:r>
              <a:rPr lang="en-US" altLang="ko-KR" dirty="0"/>
              <a:t>v-enter-active: enter</a:t>
            </a:r>
            <a:r>
              <a:rPr lang="ko-KR" altLang="en-US" dirty="0"/>
              <a:t>에 대한 활성 및 종료 상태</a:t>
            </a:r>
            <a:r>
              <a:rPr lang="en-US" altLang="ko-KR" dirty="0"/>
              <a:t>. </a:t>
            </a:r>
            <a:r>
              <a:rPr lang="ko-KR" altLang="en-US" dirty="0" err="1"/>
              <a:t>엘리먼트가</a:t>
            </a:r>
            <a:r>
              <a:rPr lang="ko-KR" altLang="en-US" dirty="0"/>
              <a:t> 삽입되기 전에 적용됩니다</a:t>
            </a:r>
            <a:r>
              <a:rPr lang="en-US" altLang="ko-KR" dirty="0"/>
              <a:t>. </a:t>
            </a:r>
            <a:r>
              <a:rPr lang="ko-KR" altLang="en-US" dirty="0" err="1"/>
              <a:t>트랜지션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애니메이션이 완료되면 </a:t>
            </a:r>
            <a:r>
              <a:rPr lang="ko-KR" altLang="en-US" dirty="0" smtClean="0"/>
              <a:t>제거</a:t>
            </a:r>
            <a:endParaRPr lang="en-US" altLang="ko-KR" dirty="0"/>
          </a:p>
          <a:p>
            <a:r>
              <a:rPr lang="en-US" altLang="ko-KR" dirty="0"/>
              <a:t>v-leave: leave</a:t>
            </a:r>
            <a:r>
              <a:rPr lang="ko-KR" altLang="en-US" dirty="0"/>
              <a:t>를 위한 시작 상태</a:t>
            </a:r>
            <a:r>
              <a:rPr lang="en-US" altLang="ko-KR" dirty="0"/>
              <a:t>. </a:t>
            </a:r>
            <a:r>
              <a:rPr lang="ko-KR" altLang="en-US" dirty="0"/>
              <a:t>진출 </a:t>
            </a:r>
            <a:r>
              <a:rPr lang="ko-KR" altLang="en-US" dirty="0" err="1"/>
              <a:t>트랜지션이</a:t>
            </a:r>
            <a:r>
              <a:rPr lang="ko-KR" altLang="en-US" dirty="0"/>
              <a:t> 트리거 될 때 적용되고 한 프레임 후에 </a:t>
            </a:r>
            <a:r>
              <a:rPr lang="ko-KR" altLang="en-US" dirty="0" smtClean="0"/>
              <a:t>제거</a:t>
            </a:r>
            <a:endParaRPr lang="en-US" altLang="ko-KR" dirty="0"/>
          </a:p>
          <a:p>
            <a:r>
              <a:rPr lang="en-US" altLang="ko-KR" dirty="0"/>
              <a:t>v-leave-active: leave</a:t>
            </a:r>
            <a:r>
              <a:rPr lang="ko-KR" altLang="en-US" dirty="0"/>
              <a:t>에 대한 활성 및 종료 상태</a:t>
            </a:r>
            <a:r>
              <a:rPr lang="en-US" altLang="ko-KR" dirty="0"/>
              <a:t>. </a:t>
            </a:r>
            <a:r>
              <a:rPr lang="ko-KR" altLang="en-US" dirty="0"/>
              <a:t>진출 </a:t>
            </a:r>
            <a:r>
              <a:rPr lang="ko-KR" altLang="en-US" dirty="0" err="1"/>
              <a:t>트랜지션이</a:t>
            </a:r>
            <a:r>
              <a:rPr lang="ko-KR" altLang="en-US" dirty="0"/>
              <a:t> </a:t>
            </a:r>
            <a:r>
              <a:rPr lang="ko-KR" altLang="en-US" dirty="0" err="1"/>
              <a:t>트리거되면</a:t>
            </a:r>
            <a:r>
              <a:rPr lang="ko-KR" altLang="en-US" dirty="0"/>
              <a:t> 적용되고 </a:t>
            </a:r>
            <a:r>
              <a:rPr lang="ko-KR" altLang="en-US" dirty="0" err="1"/>
              <a:t>트랜지션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애니메이션이 완료되면 </a:t>
            </a:r>
            <a:r>
              <a:rPr lang="ko-KR" altLang="en-US" dirty="0" smtClean="0"/>
              <a:t>제거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트랜지션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19943"/>
            <a:ext cx="8915400" cy="4191279"/>
          </a:xfrm>
        </p:spPr>
        <p:txBody>
          <a:bodyPr/>
          <a:lstStyle/>
          <a:p>
            <a:r>
              <a:rPr lang="en-US" altLang="ko-KR" dirty="0"/>
              <a:t>transition name = "</a:t>
            </a:r>
            <a:r>
              <a:rPr lang="en-US" altLang="ko-KR" dirty="0" smtClean="0"/>
              <a:t>my-transition“</a:t>
            </a:r>
          </a:p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my-transition-enter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20" y="2459007"/>
            <a:ext cx="5666694" cy="39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VUETIFY</a:t>
            </a:r>
            <a:r>
              <a:rPr lang="ko-KR" altLang="en-US" dirty="0"/>
              <a:t>의 </a:t>
            </a:r>
            <a:r>
              <a:rPr lang="ko-KR" altLang="en-US" dirty="0" err="1"/>
              <a:t>트랜지션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https://vuetifyjs.com/en/styles/transitions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트랜지션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v-slide-x-transition</a:t>
            </a:r>
          </a:p>
          <a:p>
            <a:r>
              <a:rPr lang="en-US" altLang="ko-KR" dirty="0" smtClean="0"/>
              <a:t>v-fade-transition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트랜지션으로</a:t>
            </a:r>
            <a:r>
              <a:rPr lang="ko-KR" altLang="en-US" dirty="0" smtClean="0"/>
              <a:t> 감싸서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4072897"/>
            <a:ext cx="468630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927036"/>
            <a:ext cx="4343400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964" y="2006652"/>
            <a:ext cx="3605648" cy="16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+mn-ea"/>
              </a:rPr>
              <a:t>대화상자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바닥 내비게이션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탐색 서랍</a:t>
            </a:r>
            <a:endParaRPr lang="en-US" altLang="ko-KR" sz="1800" dirty="0" smtClean="0">
              <a:latin typeface="+mn-ea"/>
            </a:endParaRPr>
          </a:p>
          <a:p>
            <a:r>
              <a:rPr lang="en-US" altLang="ko-KR" sz="1800" dirty="0" err="1">
                <a:latin typeface="+mn-ea"/>
              </a:rPr>
              <a:t>vue</a:t>
            </a:r>
            <a:r>
              <a:rPr lang="ko-KR" altLang="en-US" sz="1800" dirty="0">
                <a:latin typeface="+mn-ea"/>
              </a:rPr>
              <a:t>의 </a:t>
            </a:r>
            <a:r>
              <a:rPr lang="ko-KR" altLang="en-US" sz="1800" dirty="0" err="1" smtClean="0">
                <a:latin typeface="+mn-ea"/>
              </a:rPr>
              <a:t>트랜지션과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err="1" smtClean="0">
                <a:latin typeface="+mn-ea"/>
              </a:rPr>
              <a:t>vuetify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ko-KR" altLang="en-US" sz="1800" dirty="0" err="1" smtClean="0">
                <a:latin typeface="+mn-ea"/>
              </a:rPr>
              <a:t>트랜지션</a:t>
            </a:r>
            <a:endParaRPr lang="en-US" altLang="ko-KR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대화상자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</a:t>
            </a:r>
            <a:r>
              <a:rPr lang="ko-KR" altLang="en-US" dirty="0"/>
              <a:t>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v-dialog</a:t>
            </a:r>
          </a:p>
          <a:p>
            <a:r>
              <a:rPr lang="en-US" altLang="ko-KR" dirty="0"/>
              <a:t>v-card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A77402-AD87-4243-B479-E941D8A1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59" y="864505"/>
            <a:ext cx="292417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513ED2-387C-49D8-9519-D288CF19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685" y="1664606"/>
            <a:ext cx="6201549" cy="29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바닥 내비게이션</a:t>
            </a:r>
            <a:endParaRPr lang="en-US" altLang="ko-KR" dirty="0">
              <a:latin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바닥 내비게이션 </a:t>
            </a:r>
            <a:r>
              <a:rPr lang="en-US" altLang="ko-KR" dirty="0" smtClean="0"/>
              <a:t>: v-bottom-navigation</a:t>
            </a:r>
          </a:p>
          <a:p>
            <a:r>
              <a:rPr lang="ko-KR" altLang="en-US" dirty="0" smtClean="0"/>
              <a:t>클래스 속성 </a:t>
            </a:r>
            <a:r>
              <a:rPr lang="en-US" altLang="ko-KR" dirty="0"/>
              <a:t>: </a:t>
            </a:r>
            <a:r>
              <a:rPr lang="en-US" altLang="ko-KR" dirty="0" smtClean="0"/>
              <a:t>.d-flex</a:t>
            </a:r>
            <a:endParaRPr lang="en-US" altLang="ko-KR" dirty="0" smtClean="0"/>
          </a:p>
          <a:p>
            <a:r>
              <a:rPr lang="ko-KR" altLang="en-US" dirty="0" smtClean="0"/>
              <a:t>버튼과 아이콘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634" y="972453"/>
            <a:ext cx="2627767" cy="34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탐색 서랍</a:t>
            </a:r>
            <a:endParaRPr lang="en-US" altLang="ko-KR" dirty="0">
              <a:latin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앱바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v-app-bar</a:t>
            </a:r>
          </a:p>
          <a:p>
            <a:r>
              <a:rPr lang="ko-KR" altLang="en-US" dirty="0" err="1" smtClean="0"/>
              <a:t>탐색서랍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v-navigation-drawer</a:t>
            </a:r>
          </a:p>
          <a:p>
            <a:pPr lvl="1"/>
            <a:r>
              <a:rPr lang="ko-KR" altLang="en-US" dirty="0" err="1" smtClean="0"/>
              <a:t>툴바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endParaRPr lang="en-US" altLang="ko-KR" dirty="0"/>
          </a:p>
          <a:p>
            <a:pPr lvl="1"/>
            <a:r>
              <a:rPr lang="ko-KR" altLang="en-US" dirty="0" smtClean="0"/>
              <a:t>항목간의 </a:t>
            </a:r>
            <a:r>
              <a:rPr lang="ko-KR" altLang="en-US" dirty="0" smtClean="0"/>
              <a:t>구분선 </a:t>
            </a:r>
            <a:r>
              <a:rPr lang="en-US" altLang="ko-KR" dirty="0" smtClean="0"/>
              <a:t>v-divider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9" y="265251"/>
            <a:ext cx="2082345" cy="37366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916" y="265251"/>
            <a:ext cx="3215597" cy="39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트랜지션과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VUETIFY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트랜지션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1896</TotalTime>
  <Words>203</Words>
  <Application>Microsoft Office PowerPoint</Application>
  <PresentationFormat>와이드스크린</PresentationFormat>
  <Paragraphs>53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VUETIFY 03</vt:lpstr>
      <vt:lpstr>오늘 배울 내용</vt:lpstr>
      <vt:lpstr>대화상자</vt:lpstr>
      <vt:lpstr>Modal 형태</vt:lpstr>
      <vt:lpstr>바닥 내비게이션</vt:lpstr>
      <vt:lpstr>핵심 내용</vt:lpstr>
      <vt:lpstr>탐색 서랍</vt:lpstr>
      <vt:lpstr>핵심 내용</vt:lpstr>
      <vt:lpstr>VUE의 트랜지션과 VUETIFY의 트랜지션</vt:lpstr>
      <vt:lpstr>VUE의 트랜지션</vt:lpstr>
      <vt:lpstr>VUE의 트랜지션의 클래스</vt:lpstr>
      <vt:lpstr>CSS 트랜지션</vt:lpstr>
      <vt:lpstr>VUETIFY의 트랜지션</vt:lpstr>
      <vt:lpstr>사용 방법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48</cp:revision>
  <dcterms:created xsi:type="dcterms:W3CDTF">2022-01-26T22:21:15Z</dcterms:created>
  <dcterms:modified xsi:type="dcterms:W3CDTF">2022-03-30T02:43:17Z</dcterms:modified>
</cp:coreProperties>
</file>