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289" r:id="rId5"/>
    <p:sldId id="29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048" autoAdjust="0"/>
  </p:normalViewPr>
  <p:slideViewPr>
    <p:cSldViewPr snapToGrid="0">
      <p:cViewPr varScale="1">
        <p:scale>
          <a:sx n="46" d="100"/>
          <a:sy n="46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cloudnotepad/Progressive-Web-App-3edd8ee4996f4588b505b54762936c4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3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Babel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자바스크립트의 트랜스파일러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문법이 다른 자바스크립트의 단점을 보완해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하위호환이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가능하도록 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JavaScript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상위호환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태생적 한계에 의해 난잡한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코드구조를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트렌스파일러를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추가하는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속성을 추가하면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컴포넌트를 작성할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Progressive Web App Support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Progressive Web App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지원하도록 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Router : SPA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 페이지 요청을 서버에서 처리하지 않기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 Reference(HTML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사용할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대신할 라우팅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vue-router.js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Router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옵션이 있는 이유와 마찬가지로 세션을 요청할 서버가 없기 때문에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상태관리와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세션관리를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Vuex.js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CSS Pre-processors : CSS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Linter/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시 작성되는 코드의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작성규칙을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강제해주는 기능으로 여러 사람이 개발하더라도 코드 작성 방식의 균일화가 되도록 해주는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추가해주는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Unit Testing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 테스트를 쉽게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E2E Testing : Unit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 관점에서 기능추가 혹은 특정 요구사항 개발 완료 시 해당 부분에 대한 테스트를 진행한다면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Testing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 관점에서 서비스의 전체적인 시나리오 진행 도중에 발생하는 오류를 찾아내는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추가하는 속성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9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0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7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5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Jsconfig.json</a:t>
            </a:r>
            <a:r>
              <a:rPr lang="en-US" altLang="ko-KR" dirty="0"/>
              <a:t> / Package-</a:t>
            </a:r>
            <a:r>
              <a:rPr lang="en-US" altLang="ko-KR" dirty="0" err="1"/>
              <a:t>lock.json</a:t>
            </a:r>
            <a:r>
              <a:rPr lang="en-US" altLang="ko-KR" dirty="0"/>
              <a:t>   /dependencies"</a:t>
            </a:r>
            <a:r>
              <a:rPr lang="ko-KR" altLang="en-US" dirty="0"/>
              <a:t>와 </a:t>
            </a:r>
            <a:r>
              <a:rPr lang="en-US" altLang="ko-KR" dirty="0"/>
              <a:t>"</a:t>
            </a:r>
            <a:r>
              <a:rPr lang="en-US" altLang="ko-KR" dirty="0" err="1"/>
              <a:t>devDependencies</a:t>
            </a:r>
            <a:r>
              <a:rPr lang="en-US" altLang="ko-KR" dirty="0"/>
              <a:t>" </a:t>
            </a:r>
            <a:r>
              <a:rPr lang="ko-KR" altLang="en-US" dirty="0"/>
              <a:t>보면 </a:t>
            </a:r>
            <a:r>
              <a:rPr lang="en-US" altLang="ko-KR" dirty="0" err="1"/>
              <a:t>node_modules</a:t>
            </a:r>
            <a:r>
              <a:rPr lang="en-US" altLang="ko-KR" dirty="0"/>
              <a:t> </a:t>
            </a:r>
          </a:p>
          <a:p>
            <a:endParaRPr lang="en-US" altLang="ko-KR" b="1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폴더</a:t>
            </a:r>
          </a:p>
          <a:p>
            <a:r>
              <a:rPr lang="en-US" altLang="ko-KR" dirty="0" err="1"/>
              <a:t>testvue</a:t>
            </a:r>
            <a:r>
              <a:rPr lang="en-US" altLang="ko-KR" dirty="0"/>
              <a:t> : Vue </a:t>
            </a:r>
            <a:r>
              <a:rPr lang="ko-KR" altLang="en-US" dirty="0"/>
              <a:t>프로젝트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node_modules</a:t>
            </a:r>
            <a:r>
              <a:rPr lang="en-US" altLang="ko-KR" dirty="0"/>
              <a:t> : Node </a:t>
            </a:r>
            <a:r>
              <a:rPr lang="ko-KR" altLang="en-US" dirty="0"/>
              <a:t>모듈 폴더 </a:t>
            </a:r>
            <a:endParaRPr lang="en-US" altLang="ko-KR" dirty="0"/>
          </a:p>
          <a:p>
            <a:r>
              <a:rPr lang="en-US" altLang="ko-KR" dirty="0"/>
              <a:t>+- public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</a:t>
            </a:r>
            <a:endParaRPr lang="en-US" altLang="ko-KR" dirty="0"/>
          </a:p>
          <a:p>
            <a:r>
              <a:rPr lang="en-US" altLang="ko-KR" dirty="0"/>
              <a:t>+- favicon.ico : </a:t>
            </a:r>
            <a:r>
              <a:rPr lang="ko-KR" altLang="en-US" dirty="0"/>
              <a:t>아이콘 파일</a:t>
            </a:r>
            <a:r>
              <a:rPr lang="en-US" altLang="ko-KR" dirty="0"/>
              <a:t>(</a:t>
            </a:r>
            <a:r>
              <a:rPr lang="ko-KR" altLang="en-US" dirty="0" err="1"/>
              <a:t>파비콘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index.html : </a:t>
            </a:r>
            <a:r>
              <a:rPr lang="ko-KR" altLang="en-US" dirty="0"/>
              <a:t>레이아웃 웹 페이지 파일 </a:t>
            </a:r>
            <a:r>
              <a:rPr lang="en-US" altLang="ko-KR" dirty="0"/>
              <a:t>(html-webpack-plugin</a:t>
            </a:r>
            <a:r>
              <a:rPr lang="ko-KR" altLang="en-US" dirty="0"/>
              <a:t>으로 처리될 템플릿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</a:t>
            </a: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/>
              <a:t>소스 폴더 </a:t>
            </a:r>
            <a:endParaRPr lang="en-US" altLang="ko-KR" dirty="0"/>
          </a:p>
          <a:p>
            <a:r>
              <a:rPr lang="en-US" altLang="ko-KR" dirty="0"/>
              <a:t>+- assets : </a:t>
            </a:r>
            <a:r>
              <a:rPr lang="ko-KR" altLang="en-US" dirty="0"/>
              <a:t>이미지 파일이나 </a:t>
            </a:r>
            <a:r>
              <a:rPr lang="en-US" altLang="ko-KR" dirty="0"/>
              <a:t>CSS </a:t>
            </a:r>
            <a:r>
              <a:rPr lang="ko-KR" altLang="en-US" dirty="0"/>
              <a:t>파일</a:t>
            </a:r>
            <a:r>
              <a:rPr lang="en-US" altLang="ko-KR" dirty="0"/>
              <a:t>, JavaScript </a:t>
            </a:r>
            <a:r>
              <a:rPr lang="ko-KR" altLang="en-US" dirty="0"/>
              <a:t>파일등과 같은 정적 파일들이 있는 폴더 </a:t>
            </a:r>
            <a:r>
              <a:rPr lang="en-US" altLang="ko-KR" dirty="0"/>
              <a:t>(build</a:t>
            </a:r>
            <a:r>
              <a:rPr lang="ko-KR" altLang="en-US" dirty="0"/>
              <a:t>로 배포 버전을 만들 때 </a:t>
            </a:r>
            <a:r>
              <a:rPr lang="en-US" altLang="ko-KR" dirty="0"/>
              <a:t>public</a:t>
            </a:r>
            <a:r>
              <a:rPr lang="ko-KR" altLang="en-US" dirty="0"/>
              <a:t>과 함께 배포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+- logo.png : </a:t>
            </a:r>
            <a:r>
              <a:rPr lang="ko-KR" altLang="en-US" dirty="0"/>
              <a:t>로고 이미지 파일 </a:t>
            </a:r>
            <a:endParaRPr lang="en-US" altLang="ko-KR" dirty="0"/>
          </a:p>
          <a:p>
            <a:r>
              <a:rPr lang="en-US" altLang="ko-KR" dirty="0"/>
              <a:t>+- components : Vue </a:t>
            </a:r>
            <a:r>
              <a:rPr lang="ko-KR" altLang="en-US" dirty="0"/>
              <a:t>컴포넌트 폴더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HelloWorld.vue</a:t>
            </a:r>
            <a:r>
              <a:rPr lang="en-US" altLang="ko-KR" dirty="0"/>
              <a:t> : HelloWorld </a:t>
            </a:r>
            <a:r>
              <a:rPr lang="ko-KR" altLang="en-US" dirty="0"/>
              <a:t>컴포넌트 파일 </a:t>
            </a:r>
            <a:endParaRPr lang="en-US" altLang="ko-KR" dirty="0"/>
          </a:p>
          <a:p>
            <a:r>
              <a:rPr lang="en-US" altLang="ko-KR" dirty="0"/>
              <a:t>+- </a:t>
            </a:r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애플리케이션 컴포넌트 파일 </a:t>
            </a:r>
            <a:endParaRPr lang="en-US" altLang="ko-KR" dirty="0"/>
          </a:p>
          <a:p>
            <a:r>
              <a:rPr lang="en-US" altLang="ko-KR" dirty="0"/>
              <a:t>+- main.js : entry point </a:t>
            </a:r>
            <a:r>
              <a:rPr lang="ko-KR" altLang="en-US" dirty="0"/>
              <a:t>파일 </a:t>
            </a:r>
            <a:r>
              <a:rPr lang="en-US" altLang="ko-KR" dirty="0"/>
              <a:t>(Vue </a:t>
            </a:r>
            <a:r>
              <a:rPr lang="ko-KR" altLang="en-US" dirty="0"/>
              <a:t>생성 </a:t>
            </a:r>
            <a:r>
              <a:rPr lang="en-US" altLang="ko-KR" dirty="0"/>
              <a:t>- </a:t>
            </a:r>
            <a:r>
              <a:rPr lang="ko-KR" altLang="en-US" dirty="0"/>
              <a:t>제일 먼저 실행</a:t>
            </a:r>
            <a:r>
              <a:rPr lang="en-US" altLang="ko-KR" dirty="0"/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VUE</a:t>
            </a:r>
            <a:r>
              <a:rPr lang="ko-KR" altLang="en-US" dirty="0"/>
              <a:t> </a:t>
            </a:r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62506" y="2133600"/>
            <a:ext cx="4642105" cy="3777622"/>
          </a:xfrm>
        </p:spPr>
        <p:txBody>
          <a:bodyPr/>
          <a:lstStyle/>
          <a:p>
            <a:r>
              <a:rPr lang="ko-KR" altLang="en-US" dirty="0"/>
              <a:t>선택한 라이브러리의 설정 파일을 </a:t>
            </a:r>
            <a:r>
              <a:rPr lang="en-US" altLang="ko-KR" dirty="0" err="1"/>
              <a:t>Package.json</a:t>
            </a:r>
            <a:r>
              <a:rPr lang="ko-KR" altLang="en-US" dirty="0"/>
              <a:t>에서 통합관리 여부를 묻는 옵션</a:t>
            </a:r>
            <a:endParaRPr lang="en-US" altLang="ko-KR" dirty="0"/>
          </a:p>
          <a:p>
            <a:r>
              <a:rPr lang="en-US" altLang="ko-KR" dirty="0" err="1"/>
              <a:t>config</a:t>
            </a:r>
            <a:r>
              <a:rPr lang="en-US" altLang="ko-KR" dirty="0"/>
              <a:t> files 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선택한 옵션을 </a:t>
            </a:r>
            <a:r>
              <a:rPr lang="ko-KR" altLang="en-US" dirty="0" err="1"/>
              <a:t>프리셋으로</a:t>
            </a:r>
            <a:r>
              <a:rPr lang="ko-KR" altLang="en-US" dirty="0"/>
              <a:t> 남겨둘 것인지 정하는 옵션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341418"/>
            <a:ext cx="4269581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575896"/>
            <a:ext cx="4269581" cy="4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두 줄의</a:t>
            </a:r>
            <a:r>
              <a:rPr lang="en-US" altLang="ko-KR" dirty="0"/>
              <a:t> </a:t>
            </a:r>
            <a:r>
              <a:rPr lang="ko-KR" altLang="en-US" dirty="0"/>
              <a:t>커맨드를 입력해서 제대로 실행되는지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제대로 실행되지않는다면 저장된 폴더의 이름이 너무 길지 않은지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너무 많은 폴더 안에 들어가서 실행되지 않는지 확인하기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53146"/>
            <a:ext cx="5266315" cy="16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시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주소를 복사하여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1097"/>
          <a:stretch/>
        </p:blipFill>
        <p:spPr>
          <a:xfrm>
            <a:off x="1584324" y="2853178"/>
            <a:ext cx="5462588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0" y="858131"/>
            <a:ext cx="5062537" cy="56283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4" y="4491478"/>
            <a:ext cx="5339875" cy="11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구성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0300" y="1333500"/>
            <a:ext cx="6669577" cy="5596160"/>
          </a:xfrm>
        </p:spPr>
        <p:txBody>
          <a:bodyPr>
            <a:normAutofit/>
          </a:bodyPr>
          <a:lstStyle/>
          <a:p>
            <a:r>
              <a:rPr lang="en-US" altLang="ko-KR" dirty="0"/>
              <a:t>Public</a:t>
            </a:r>
          </a:p>
          <a:p>
            <a:pPr lvl="1"/>
            <a:r>
              <a:rPr lang="en-US" altLang="ko-KR" dirty="0"/>
              <a:t>Index.html : </a:t>
            </a:r>
            <a:r>
              <a:rPr lang="ko-KR" altLang="en-US" dirty="0"/>
              <a:t>기본구조</a:t>
            </a:r>
            <a:endParaRPr lang="en-US" altLang="ko-KR" dirty="0"/>
          </a:p>
          <a:p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r>
              <a:rPr lang="en-US" altLang="ko-KR" dirty="0"/>
              <a:t>Assets : </a:t>
            </a:r>
            <a:r>
              <a:rPr lang="ko-KR" altLang="en-US" dirty="0"/>
              <a:t>이미지나 데이터 정보</a:t>
            </a:r>
            <a:endParaRPr lang="en-US" altLang="ko-KR" dirty="0"/>
          </a:p>
          <a:p>
            <a:pPr lvl="1"/>
            <a:r>
              <a:rPr lang="en-US" altLang="ko-KR" dirty="0" err="1"/>
              <a:t>Compomemts</a:t>
            </a:r>
            <a:r>
              <a:rPr lang="en-US" altLang="ko-KR" dirty="0"/>
              <a:t> :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/>
              <a:t>Router : </a:t>
            </a:r>
            <a:r>
              <a:rPr lang="ko-KR" altLang="en-US" dirty="0"/>
              <a:t>라우터</a:t>
            </a:r>
            <a:endParaRPr lang="en-US" altLang="ko-KR" dirty="0"/>
          </a:p>
          <a:p>
            <a:pPr lvl="1"/>
            <a:r>
              <a:rPr lang="en-US" altLang="ko-KR" dirty="0"/>
              <a:t>Views : </a:t>
            </a:r>
            <a:r>
              <a:rPr lang="ko-KR" altLang="en-US" dirty="0"/>
              <a:t>라우터페이지</a:t>
            </a:r>
            <a:endParaRPr lang="en-US" altLang="ko-KR" dirty="0"/>
          </a:p>
          <a:p>
            <a:pPr lvl="1"/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vue</a:t>
            </a:r>
            <a:r>
              <a:rPr lang="ko-KR" altLang="en-US" dirty="0" err="1"/>
              <a:t>파일보여줌</a:t>
            </a:r>
            <a:endParaRPr lang="en-US" altLang="ko-KR" dirty="0"/>
          </a:p>
          <a:p>
            <a:pPr lvl="1"/>
            <a:r>
              <a:rPr lang="en-US" altLang="ko-KR" dirty="0"/>
              <a:t>main.js : </a:t>
            </a:r>
            <a:r>
              <a:rPr lang="ko-KR" altLang="en-US" dirty="0"/>
              <a:t>인스턴스 생성 및 </a:t>
            </a:r>
            <a:r>
              <a:rPr lang="ko-KR" altLang="en-US" dirty="0" err="1"/>
              <a:t>기초세팅과</a:t>
            </a:r>
            <a:r>
              <a:rPr lang="ko-KR" altLang="en-US" dirty="0"/>
              <a:t> 플러그인연결</a:t>
            </a:r>
            <a:endParaRPr lang="en-US" altLang="ko-KR" dirty="0"/>
          </a:p>
          <a:p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en-US" altLang="ko-KR" dirty="0" err="1"/>
              <a:t>node_modules</a:t>
            </a:r>
            <a:r>
              <a:rPr lang="ko-KR" altLang="en-US" dirty="0"/>
              <a:t>에 있는 모듈들에 대한 버전 정보들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폴더에 설치된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모듈과 </a:t>
            </a:r>
            <a:r>
              <a:rPr lang="en-US" altLang="ko-KR" dirty="0"/>
              <a:t>babel,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  <a:r>
              <a:rPr lang="ko-KR" altLang="en-US" dirty="0"/>
              <a:t>모듈 정보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77" y="285750"/>
            <a:ext cx="243473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latin typeface="+mn-ea"/>
              </a:rPr>
              <a:t>Vue</a:t>
            </a:r>
            <a:r>
              <a:rPr lang="en-US" altLang="ko-KR" sz="1800" dirty="0">
                <a:latin typeface="+mn-ea"/>
              </a:rPr>
              <a:t>/cli </a:t>
            </a:r>
            <a:r>
              <a:rPr lang="ko-KR" altLang="en-US" sz="1800" dirty="0">
                <a:latin typeface="+mn-ea"/>
              </a:rPr>
              <a:t>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이용한 웹 팩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Router</a:t>
            </a:r>
            <a:r>
              <a:rPr lang="ko-KR" altLang="en-US" sz="1800" dirty="0">
                <a:latin typeface="+mn-ea"/>
              </a:rPr>
              <a:t>란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웹팩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웹팩</a:t>
            </a:r>
            <a:r>
              <a:rPr lang="en-US" altLang="ko-KR" dirty="0"/>
              <a:t>(</a:t>
            </a:r>
            <a:r>
              <a:rPr lang="en-US" altLang="ko-KR" dirty="0" err="1"/>
              <a:t>Webpack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4350"/>
          </a:xfrm>
        </p:spPr>
        <p:txBody>
          <a:bodyPr>
            <a:normAutofit/>
          </a:bodyPr>
          <a:lstStyle/>
          <a:p>
            <a:r>
              <a:rPr lang="ko-KR" altLang="en-US" dirty="0"/>
              <a:t>오픈 소스 자바스크립트</a:t>
            </a:r>
            <a:r>
              <a:rPr lang="en-US" altLang="ko-KR" dirty="0"/>
              <a:t>(JS) </a:t>
            </a:r>
            <a:r>
              <a:rPr lang="ko-KR" altLang="en-US" dirty="0"/>
              <a:t>모듈 번들러</a:t>
            </a:r>
            <a:endParaRPr lang="en-US" altLang="ko-KR" dirty="0"/>
          </a:p>
          <a:p>
            <a:pPr lvl="1"/>
            <a:r>
              <a:rPr lang="ko-KR" altLang="en-US" dirty="0" err="1"/>
              <a:t>번들러란</a:t>
            </a:r>
            <a:r>
              <a:rPr lang="en-US" altLang="ko-KR" dirty="0"/>
              <a:t>, </a:t>
            </a:r>
            <a:r>
              <a:rPr lang="ko-KR" altLang="en-US" dirty="0"/>
              <a:t>자바스크립트파일을 </a:t>
            </a:r>
            <a:r>
              <a:rPr lang="ko-KR" altLang="en-US" dirty="0" err="1"/>
              <a:t>기능단위로</a:t>
            </a:r>
            <a:r>
              <a:rPr lang="ko-KR" altLang="en-US" dirty="0"/>
              <a:t> 모듈화</a:t>
            </a:r>
            <a:r>
              <a:rPr lang="en-US" altLang="ko-KR" dirty="0"/>
              <a:t>, </a:t>
            </a:r>
            <a:r>
              <a:rPr lang="ko-KR" altLang="en-US" dirty="0"/>
              <a:t>묶어서 관리</a:t>
            </a:r>
          </a:p>
          <a:p>
            <a:endParaRPr lang="en-US" altLang="ko-KR" dirty="0"/>
          </a:p>
          <a:p>
            <a:r>
              <a:rPr lang="ko-KR" altLang="en-US" dirty="0" err="1"/>
              <a:t>웹팩은</a:t>
            </a:r>
            <a:r>
              <a:rPr lang="ko-KR" altLang="en-US" dirty="0"/>
              <a:t> 의존성이 있는 모듈을 가져와  해당 모듈을 대표하는 정적 자산</a:t>
            </a:r>
            <a:r>
              <a:rPr lang="en-US" altLang="ko-KR" dirty="0"/>
              <a:t>(html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들을 생성한다</a:t>
            </a:r>
            <a:endParaRPr lang="en-US" altLang="ko-KR" dirty="0"/>
          </a:p>
          <a:p>
            <a:r>
              <a:rPr lang="ko-KR" altLang="en-US" dirty="0"/>
              <a:t>의존성이 있는 모듈</a:t>
            </a:r>
            <a:r>
              <a:rPr lang="en-US" altLang="ko-KR" dirty="0"/>
              <a:t>"</a:t>
            </a:r>
            <a:r>
              <a:rPr lang="en-US" altLang="ko-KR" dirty="0" err="1"/>
              <a:t>webpack.config.js"이라는</a:t>
            </a:r>
            <a:r>
              <a:rPr lang="en-US" altLang="ko-KR" dirty="0"/>
              <a:t> </a:t>
            </a:r>
            <a:r>
              <a:rPr lang="en-US" altLang="ko-KR" dirty="0" err="1"/>
              <a:t>이름의</a:t>
            </a:r>
            <a:r>
              <a:rPr lang="en-US" altLang="ko-KR" dirty="0"/>
              <a:t> </a:t>
            </a:r>
            <a:r>
              <a:rPr lang="en-US" altLang="ko-KR" dirty="0" err="1"/>
              <a:t>구성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ko-KR" altLang="en-US" dirty="0"/>
              <a:t>에 한데 모아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의존성있는</a:t>
            </a:r>
            <a:r>
              <a:rPr lang="ko-KR" altLang="en-US" dirty="0"/>
              <a:t> 모듈 </a:t>
            </a:r>
            <a:r>
              <a:rPr lang="en-US" altLang="ko-KR" dirty="0"/>
              <a:t>: node.js, vue.js</a:t>
            </a:r>
            <a:r>
              <a:rPr lang="ko-KR" altLang="en-US" dirty="0"/>
              <a:t>등과 같은 개발자가 코드를 작성하는 데 있어 필요한  </a:t>
            </a:r>
            <a:r>
              <a:rPr lang="ko-KR" altLang="en-US" dirty="0" err="1"/>
              <a:t>외부파일</a:t>
            </a:r>
            <a:r>
              <a:rPr lang="en-US" altLang="ko-KR" dirty="0"/>
              <a:t>, </a:t>
            </a:r>
            <a:r>
              <a:rPr lang="ko-KR" altLang="en-US" dirty="0"/>
              <a:t>혹은 라이브러리</a:t>
            </a:r>
            <a:r>
              <a:rPr lang="en-US" altLang="ko-KR" dirty="0"/>
              <a:t> </a:t>
            </a:r>
            <a:r>
              <a:rPr lang="ko-KR" altLang="en-US" dirty="0"/>
              <a:t>파일들의 기능의 묶음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/cli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npm(node.js </a:t>
            </a:r>
            <a:r>
              <a:rPr lang="ko-KR" altLang="en-US" dirty="0"/>
              <a:t>기본 패키지 관리자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버전확인</a:t>
            </a:r>
            <a:r>
              <a:rPr lang="ko-KR" altLang="en-US" dirty="0"/>
              <a:t>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8" y="2566987"/>
            <a:ext cx="5114660" cy="14525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724" y="4736470"/>
            <a:ext cx="3409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: </a:t>
            </a:r>
            <a:r>
              <a:rPr lang="en-US" altLang="ko-KR" dirty="0" err="1"/>
              <a:t>vue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Create  : create </a:t>
            </a:r>
            <a:r>
              <a:rPr lang="ko-KR" altLang="en-US" dirty="0"/>
              <a:t>명령어를 이용하여</a:t>
            </a:r>
            <a:endParaRPr lang="en-US" altLang="ko-KR" dirty="0"/>
          </a:p>
          <a:p>
            <a:r>
              <a:rPr lang="en-US" altLang="ko-KR" dirty="0" err="1"/>
              <a:t>Vuetest</a:t>
            </a:r>
            <a:r>
              <a:rPr lang="en-US" altLang="ko-KR" dirty="0"/>
              <a:t> : </a:t>
            </a:r>
            <a:r>
              <a:rPr lang="en-US" altLang="ko-KR" dirty="0" err="1"/>
              <a:t>vuetest</a:t>
            </a:r>
            <a:r>
              <a:rPr lang="en-US" altLang="ko-KR" dirty="0"/>
              <a:t> </a:t>
            </a:r>
            <a:r>
              <a:rPr lang="ko-KR" altLang="en-US" dirty="0"/>
              <a:t>이름을 가진 </a:t>
            </a:r>
            <a:r>
              <a:rPr lang="ko-KR" altLang="en-US" dirty="0" err="1"/>
              <a:t>웹팩폴더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36636"/>
            <a:ext cx="4181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7100" y="2381250"/>
            <a:ext cx="4227512" cy="3529972"/>
          </a:xfrm>
        </p:spPr>
        <p:txBody>
          <a:bodyPr/>
          <a:lstStyle/>
          <a:p>
            <a:r>
              <a:rPr lang="en-US" altLang="ko-KR" dirty="0"/>
              <a:t>Vue3 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en-US" altLang="ko-KR" dirty="0"/>
              <a:t>Vue2</a:t>
            </a:r>
            <a:r>
              <a:rPr lang="ko-KR" altLang="en-US" dirty="0"/>
              <a:t>디폴트</a:t>
            </a:r>
            <a:endParaRPr lang="en-US" altLang="ko-KR" dirty="0"/>
          </a:p>
          <a:p>
            <a:r>
              <a:rPr lang="ko-KR" altLang="en-US" dirty="0"/>
              <a:t>기능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화살표로 이동</a:t>
            </a:r>
            <a:r>
              <a:rPr lang="en-US" altLang="ko-KR" dirty="0"/>
              <a:t>, </a:t>
            </a:r>
            <a:r>
              <a:rPr lang="ko-KR" altLang="en-US" dirty="0"/>
              <a:t>스페이스로 선택</a:t>
            </a:r>
            <a:endParaRPr lang="en-US" altLang="ko-KR" dirty="0"/>
          </a:p>
          <a:p>
            <a:r>
              <a:rPr lang="ko-KR" altLang="en-US" dirty="0" err="1"/>
              <a:t>엔터로</a:t>
            </a:r>
            <a:r>
              <a:rPr lang="ko-KR" altLang="en-US" dirty="0"/>
              <a:t> 다음 단계로 넘어감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1"/>
            <a:ext cx="446295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8" y="3760297"/>
            <a:ext cx="5513880" cy="21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2133600"/>
            <a:ext cx="4189412" cy="3777622"/>
          </a:xfrm>
        </p:spPr>
        <p:txBody>
          <a:bodyPr/>
          <a:lstStyle/>
          <a:p>
            <a:r>
              <a:rPr lang="en-US" altLang="ko-KR" dirty="0"/>
              <a:t>Vue3</a:t>
            </a:r>
            <a:r>
              <a:rPr lang="ko-KR" altLang="en-US" dirty="0"/>
              <a:t>와</a:t>
            </a:r>
            <a:r>
              <a:rPr lang="en-US" altLang="ko-KR" dirty="0"/>
              <a:t> Vue2 </a:t>
            </a:r>
            <a:r>
              <a:rPr lang="ko-KR" altLang="en-US" dirty="0"/>
              <a:t>중에서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라우터에서 </a:t>
            </a:r>
            <a:r>
              <a:rPr lang="ko-KR" altLang="en-US" dirty="0" err="1"/>
              <a:t>히스토리</a:t>
            </a:r>
            <a:r>
              <a:rPr lang="ko-KR" altLang="en-US" dirty="0"/>
              <a:t> 사용 여부 결정 </a:t>
            </a:r>
            <a:r>
              <a:rPr lang="en-US" altLang="ko-KR" dirty="0"/>
              <a:t>: Y</a:t>
            </a:r>
          </a:p>
          <a:p>
            <a:r>
              <a:rPr lang="ko-KR" altLang="en-US" dirty="0" err="1"/>
              <a:t>히스토리</a:t>
            </a:r>
            <a:r>
              <a:rPr lang="ko-KR" altLang="en-US" dirty="0"/>
              <a:t> 모드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주소표시줄에 나타나는</a:t>
            </a:r>
            <a:r>
              <a:rPr lang="en-US" altLang="ko-KR" dirty="0"/>
              <a:t> #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80" y="2133600"/>
            <a:ext cx="5068888" cy="886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80" y="3248563"/>
            <a:ext cx="5068888" cy="7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웹팩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3250" y="2133600"/>
            <a:ext cx="4551362" cy="3777622"/>
          </a:xfrm>
        </p:spPr>
        <p:txBody>
          <a:bodyPr/>
          <a:lstStyle/>
          <a:p>
            <a:r>
              <a:rPr lang="ko-KR" altLang="en-US" dirty="0"/>
              <a:t>오류 방지 기능만 있는 </a:t>
            </a:r>
            <a:r>
              <a:rPr lang="en-US" altLang="ko-KR" dirty="0" err="1"/>
              <a:t>ESLint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 err="1"/>
              <a:t>에어비앤비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표준 구성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ESLint</a:t>
            </a:r>
            <a:r>
              <a:rPr lang="en-US" altLang="ko-KR" dirty="0"/>
              <a:t> + </a:t>
            </a:r>
            <a:r>
              <a:rPr lang="ko-KR" altLang="en-US" dirty="0"/>
              <a:t> 예쁘게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저장 시 </a:t>
            </a:r>
            <a:r>
              <a:rPr lang="en-US" altLang="ko-KR" dirty="0"/>
              <a:t>Lint</a:t>
            </a:r>
            <a:r>
              <a:rPr lang="ko-KR" altLang="en-US" dirty="0"/>
              <a:t>작동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전 </a:t>
            </a:r>
            <a:r>
              <a:rPr lang="en-US" altLang="ko-KR" dirty="0"/>
              <a:t>Lint </a:t>
            </a:r>
            <a:r>
              <a:rPr lang="ko-KR" altLang="en-US" dirty="0"/>
              <a:t>작동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45987"/>
            <a:ext cx="4167801" cy="1435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4022411"/>
            <a:ext cx="4175825" cy="15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688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917</TotalTime>
  <Words>619</Words>
  <Application>Microsoft Office PowerPoint</Application>
  <PresentationFormat>와이드스크린</PresentationFormat>
  <Paragraphs>106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VUE ROUTER</vt:lpstr>
      <vt:lpstr>오늘 배울 내용</vt:lpstr>
      <vt:lpstr>Vue/cli를 이용한 웹팩</vt:lpstr>
      <vt:lpstr>웹팩(Webpack)</vt:lpstr>
      <vt:lpstr>Vue/cli 설치</vt:lpstr>
      <vt:lpstr>Vue 웹팩 생성</vt:lpstr>
      <vt:lpstr>Vue 웹팩 설정</vt:lpstr>
      <vt:lpstr>Vue 웹팩 설정</vt:lpstr>
      <vt:lpstr>Vue 웹팩 설정</vt:lpstr>
      <vt:lpstr>Vue 웹팩 설정</vt:lpstr>
      <vt:lpstr>Vue 웹팩 확인</vt:lpstr>
      <vt:lpstr>실행 시 화면</vt:lpstr>
      <vt:lpstr>Vue 웹팩 구성 확인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37</cp:revision>
  <dcterms:created xsi:type="dcterms:W3CDTF">2022-01-26T22:21:15Z</dcterms:created>
  <dcterms:modified xsi:type="dcterms:W3CDTF">2022-04-01T05:28:06Z</dcterms:modified>
</cp:coreProperties>
</file>