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89" r:id="rId5"/>
    <p:sldId id="293" r:id="rId6"/>
    <p:sldId id="292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5" r:id="rId15"/>
    <p:sldId id="301" r:id="rId16"/>
    <p:sldId id="302" r:id="rId17"/>
    <p:sldId id="300" r:id="rId18"/>
    <p:sldId id="303" r:id="rId19"/>
    <p:sldId id="304" r:id="rId20"/>
    <p:sldId id="314" r:id="rId21"/>
    <p:sldId id="260" r:id="rId22"/>
    <p:sldId id="288" r:id="rId23"/>
    <p:sldId id="306" r:id="rId24"/>
    <p:sldId id="315" r:id="rId25"/>
    <p:sldId id="309" r:id="rId26"/>
    <p:sldId id="310" r:id="rId27"/>
    <p:sldId id="311" r:id="rId28"/>
    <p:sldId id="312" r:id="rId29"/>
    <p:sldId id="32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4269" autoAdjust="0"/>
  </p:normalViewPr>
  <p:slideViewPr>
    <p:cSldViewPr snapToGrid="0">
      <p:cViewPr varScale="1">
        <p:scale>
          <a:sx n="59" d="100"/>
          <a:sy n="59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cloudnotepad/Progressive-Web-App-3edd8ee4996f4588b505b54762936c4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https://webpack.js.org/loaders/</a:t>
            </a:r>
          </a:p>
          <a:p>
            <a:r>
              <a:rPr lang="en-US" altLang="ko-KR" dirty="0"/>
              <a:t>https://webpack.js.org/plugins/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8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="https://cdn.jsdelivr.net/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/vue@2/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/vue.js"&gt;&lt;/script&gt;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="https://unpkg.com/vue-router@3.5.3/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/vue-router.js"&gt;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0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브라우저의 주소 창에서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변경되면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정의한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속성에 따라 해당 컴포넌트가 화면에 뿌려집니다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뿌려지는 지점이 템플릿의 </a:t>
            </a:r>
            <a:r>
              <a:rPr lang="en-US" altLang="ko-KR" dirty="0"/>
              <a:t>&lt;router-view&gt;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0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6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Babel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자바스크립트의 트랜스파일러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문법이 다른 자바스크립트의 단점을 보완해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하위호환이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가능하도록 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JavaScript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상위호환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태생적 한계에 의해 난잡한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코드구조를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트렌스파일러를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추가하는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속성을 추가하면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컴포넌트를 작성할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Progressive Web App Support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Progressive Web 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지원하도록 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Router : SPA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구조에서는 페이지 요청을 서버에서 처리하지 않기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 Reference(HTML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대신할 라우팅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vue-router.js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Router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옵션이 있는 이유와 마찬가지로 세션을 요청할 서버가 없기 때문에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상태관리와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세션관리를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있게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Vuex.js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CSS Pre-processors : CSS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Linter/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시 작성되는 코드의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작성규칙을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강제해주는 기능으로 여러 사람이 개발하더라도 코드 작성 방식의 균일화가 되도록 해주는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Unit Testing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 테스트를 쉽게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E2E Testing : Unit Testing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 관점에서 기능추가 혹은 특정 요구사항 개발 완료 시 해당 부분에 대한 테스트를 진행한다면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Testing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 관점에서 서비스의 전체적인 시나리오 진행 도중에 발생하는 오류를 찾아내는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9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0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7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5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Jsconfig.json</a:t>
            </a:r>
            <a:r>
              <a:rPr lang="en-US" altLang="ko-KR" dirty="0"/>
              <a:t> / Package-</a:t>
            </a:r>
            <a:r>
              <a:rPr lang="en-US" altLang="ko-KR" dirty="0" err="1"/>
              <a:t>lock.json</a:t>
            </a:r>
            <a:r>
              <a:rPr lang="en-US" altLang="ko-KR" dirty="0"/>
              <a:t>   /dependencies"</a:t>
            </a:r>
            <a:r>
              <a:rPr lang="ko-KR" altLang="en-US" dirty="0"/>
              <a:t>와 </a:t>
            </a:r>
            <a:r>
              <a:rPr lang="en-US" altLang="ko-KR" dirty="0"/>
              <a:t>"</a:t>
            </a:r>
            <a:r>
              <a:rPr lang="en-US" altLang="ko-KR" dirty="0" err="1"/>
              <a:t>devDependencies</a:t>
            </a:r>
            <a:r>
              <a:rPr lang="en-US" altLang="ko-KR" dirty="0"/>
              <a:t>" </a:t>
            </a:r>
            <a:r>
              <a:rPr lang="ko-KR" altLang="en-US" dirty="0"/>
              <a:t>보면 </a:t>
            </a:r>
            <a:r>
              <a:rPr lang="en-US" altLang="ko-KR" dirty="0" err="1"/>
              <a:t>node_modules</a:t>
            </a:r>
            <a:r>
              <a:rPr lang="en-US" altLang="ko-KR" dirty="0"/>
              <a:t> </a:t>
            </a:r>
          </a:p>
          <a:p>
            <a:endParaRPr lang="en-US" altLang="ko-KR" b="1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폴더</a:t>
            </a:r>
          </a:p>
          <a:p>
            <a:r>
              <a:rPr lang="en-US" altLang="ko-KR" dirty="0" err="1"/>
              <a:t>testvue</a:t>
            </a:r>
            <a:r>
              <a:rPr lang="en-US" altLang="ko-KR" dirty="0"/>
              <a:t> : Vue </a:t>
            </a:r>
            <a:r>
              <a:rPr lang="ko-KR" altLang="en-US" dirty="0"/>
              <a:t>프로젝트 폴더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node_modules</a:t>
            </a:r>
            <a:r>
              <a:rPr lang="en-US" altLang="ko-KR" dirty="0"/>
              <a:t> : Node </a:t>
            </a:r>
            <a:r>
              <a:rPr lang="ko-KR" altLang="en-US" dirty="0"/>
              <a:t>모듈 폴더 </a:t>
            </a:r>
            <a:endParaRPr lang="en-US" altLang="ko-KR" dirty="0"/>
          </a:p>
          <a:p>
            <a:r>
              <a:rPr lang="en-US" altLang="ko-KR" dirty="0"/>
              <a:t>+- public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/>
              <a:t>파일등과 같은 정적 파일들이 있는 폴더</a:t>
            </a:r>
            <a:endParaRPr lang="en-US" altLang="ko-KR" dirty="0"/>
          </a:p>
          <a:p>
            <a:r>
              <a:rPr lang="en-US" altLang="ko-KR" dirty="0"/>
              <a:t>+- favicon.ico : </a:t>
            </a:r>
            <a:r>
              <a:rPr lang="ko-KR" altLang="en-US" dirty="0"/>
              <a:t>아이콘 파일</a:t>
            </a:r>
            <a:r>
              <a:rPr lang="en-US" altLang="ko-KR" dirty="0"/>
              <a:t>(</a:t>
            </a:r>
            <a:r>
              <a:rPr lang="ko-KR" altLang="en-US" dirty="0" err="1"/>
              <a:t>파비콘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index.html : </a:t>
            </a:r>
            <a:r>
              <a:rPr lang="ko-KR" altLang="en-US" dirty="0"/>
              <a:t>레이아웃 웹 페이지 파일 </a:t>
            </a:r>
            <a:r>
              <a:rPr lang="en-US" altLang="ko-KR" dirty="0"/>
              <a:t>(html-webpack-plugin</a:t>
            </a:r>
            <a:r>
              <a:rPr lang="ko-KR" altLang="en-US" dirty="0"/>
              <a:t>으로 처리될 템플릿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</a:t>
            </a:r>
            <a:r>
              <a:rPr lang="en-US" altLang="ko-KR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소스 폴더 </a:t>
            </a:r>
            <a:endParaRPr lang="en-US" altLang="ko-KR" dirty="0"/>
          </a:p>
          <a:p>
            <a:r>
              <a:rPr lang="en-US" altLang="ko-KR" dirty="0"/>
              <a:t>+- assets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/>
              <a:t>파일등과 같은 정적 파일들이 있는 폴더 </a:t>
            </a:r>
            <a:r>
              <a:rPr lang="en-US" altLang="ko-KR" dirty="0"/>
              <a:t>(build</a:t>
            </a:r>
            <a:r>
              <a:rPr lang="ko-KR" altLang="en-US" dirty="0"/>
              <a:t>로 배포 버전을 만들 때 </a:t>
            </a:r>
            <a:r>
              <a:rPr lang="en-US" altLang="ko-KR" dirty="0"/>
              <a:t>public</a:t>
            </a:r>
            <a:r>
              <a:rPr lang="ko-KR" altLang="en-US" dirty="0"/>
              <a:t>과 함께 배포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logo.png : </a:t>
            </a:r>
            <a:r>
              <a:rPr lang="ko-KR" altLang="en-US" dirty="0"/>
              <a:t>로고 이미지 파일 </a:t>
            </a:r>
            <a:endParaRPr lang="en-US" altLang="ko-KR" dirty="0"/>
          </a:p>
          <a:p>
            <a:r>
              <a:rPr lang="en-US" altLang="ko-KR" dirty="0"/>
              <a:t>+- components : Vue </a:t>
            </a:r>
            <a:r>
              <a:rPr lang="ko-KR" altLang="en-US" dirty="0"/>
              <a:t>컴포넌트 폴더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HelloWorld.vue</a:t>
            </a:r>
            <a:r>
              <a:rPr lang="en-US" altLang="ko-KR" dirty="0"/>
              <a:t> : HelloWorld </a:t>
            </a:r>
            <a:r>
              <a:rPr lang="ko-KR" altLang="en-US" dirty="0"/>
              <a:t>컴포넌트 파일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애플리케이션 컴포넌트 파일 </a:t>
            </a:r>
            <a:endParaRPr lang="en-US" altLang="ko-KR" dirty="0"/>
          </a:p>
          <a:p>
            <a:r>
              <a:rPr lang="en-US" altLang="ko-KR" dirty="0"/>
              <a:t>+- main.js : entry point </a:t>
            </a:r>
            <a:r>
              <a:rPr lang="ko-KR" altLang="en-US" dirty="0"/>
              <a:t>파일 </a:t>
            </a:r>
            <a:r>
              <a:rPr lang="en-US" altLang="ko-KR" dirty="0"/>
              <a:t>(Vue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ko-KR" altLang="en-US" dirty="0"/>
              <a:t>제일 먼저 실행</a:t>
            </a:r>
            <a:r>
              <a:rPr lang="en-US" altLang="ko-KR" dirty="0"/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9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0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폴더</a:t>
            </a:r>
          </a:p>
          <a:p>
            <a:r>
              <a:rPr lang="en-US" altLang="ko-KR" dirty="0" err="1"/>
              <a:t>testvue</a:t>
            </a:r>
            <a:r>
              <a:rPr lang="en-US" altLang="ko-KR" dirty="0"/>
              <a:t> :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프로젝트 폴더 </a:t>
            </a:r>
            <a:r>
              <a:rPr lang="en-US" altLang="ko-KR" dirty="0"/>
              <a:t>+- </a:t>
            </a:r>
            <a:r>
              <a:rPr lang="en-US" altLang="ko-KR" dirty="0" err="1"/>
              <a:t>node_modules</a:t>
            </a:r>
            <a:r>
              <a:rPr lang="en-US" altLang="ko-KR" dirty="0"/>
              <a:t> : Node </a:t>
            </a:r>
            <a:r>
              <a:rPr lang="ko-KR" altLang="en-US" dirty="0"/>
              <a:t>모듈 폴더 </a:t>
            </a:r>
            <a:r>
              <a:rPr lang="en-US" altLang="ko-KR" dirty="0"/>
              <a:t>+- public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 err="1"/>
              <a:t>파일등과</a:t>
            </a:r>
            <a:r>
              <a:rPr lang="ko-KR" altLang="en-US" dirty="0"/>
              <a:t> 같은 정적 파일들이 있는 폴더 </a:t>
            </a:r>
            <a:r>
              <a:rPr lang="en-US" altLang="ko-KR" dirty="0"/>
              <a:t>+- favicon.ico : </a:t>
            </a:r>
            <a:r>
              <a:rPr lang="ko-KR" altLang="en-US" dirty="0"/>
              <a:t>아이콘 파일</a:t>
            </a:r>
            <a:r>
              <a:rPr lang="en-US" altLang="ko-KR" dirty="0"/>
              <a:t>(</a:t>
            </a:r>
            <a:r>
              <a:rPr lang="ko-KR" altLang="en-US" dirty="0" err="1"/>
              <a:t>파비콘</a:t>
            </a:r>
            <a:r>
              <a:rPr lang="en-US" altLang="ko-KR" dirty="0"/>
              <a:t>) +- index.html : </a:t>
            </a:r>
            <a:r>
              <a:rPr lang="ko-KR" altLang="en-US" dirty="0"/>
              <a:t>레이아웃 웹 페이지 파일 </a:t>
            </a:r>
            <a:r>
              <a:rPr lang="en-US" altLang="ko-KR" dirty="0"/>
              <a:t>(html-</a:t>
            </a:r>
            <a:r>
              <a:rPr lang="en-US" altLang="ko-KR" dirty="0" err="1"/>
              <a:t>webpack</a:t>
            </a:r>
            <a:r>
              <a:rPr lang="en-US" altLang="ko-KR" dirty="0"/>
              <a:t>-plugin</a:t>
            </a:r>
            <a:r>
              <a:rPr lang="ko-KR" altLang="en-US" dirty="0"/>
              <a:t>으로 처리될 템플릿</a:t>
            </a:r>
            <a:r>
              <a:rPr lang="en-US" altLang="ko-KR" dirty="0"/>
              <a:t>) +- </a:t>
            </a:r>
            <a:r>
              <a:rPr lang="en-US" altLang="ko-KR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소스 폴더 </a:t>
            </a:r>
            <a:r>
              <a:rPr lang="en-US" altLang="ko-KR" dirty="0"/>
              <a:t>+- assets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 err="1"/>
              <a:t>파일등과</a:t>
            </a:r>
            <a:r>
              <a:rPr lang="ko-KR" altLang="en-US" dirty="0"/>
              <a:t> 같은 정적 파일들이 있는 폴더 </a:t>
            </a:r>
            <a:r>
              <a:rPr lang="en-US" altLang="ko-KR" dirty="0"/>
              <a:t>(build</a:t>
            </a:r>
            <a:r>
              <a:rPr lang="ko-KR" altLang="en-US" dirty="0"/>
              <a:t>로 배포 버전을 만들 때 </a:t>
            </a:r>
            <a:r>
              <a:rPr lang="en-US" altLang="ko-KR" dirty="0"/>
              <a:t>public</a:t>
            </a:r>
            <a:r>
              <a:rPr lang="ko-KR" altLang="en-US" dirty="0"/>
              <a:t>과 함께 배포</a:t>
            </a:r>
            <a:r>
              <a:rPr lang="en-US" altLang="ko-KR" dirty="0"/>
              <a:t>) +- logo.png : </a:t>
            </a:r>
            <a:r>
              <a:rPr lang="ko-KR" altLang="en-US" dirty="0"/>
              <a:t>로고 이미지 파일 </a:t>
            </a:r>
            <a:r>
              <a:rPr lang="en-US" altLang="ko-KR" dirty="0"/>
              <a:t>+- components :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컴포넌트 폴더 </a:t>
            </a:r>
            <a:r>
              <a:rPr lang="en-US" altLang="ko-KR" dirty="0"/>
              <a:t>+- </a:t>
            </a:r>
            <a:r>
              <a:rPr lang="en-US" altLang="ko-KR" dirty="0" err="1"/>
              <a:t>HelloWorld.vue</a:t>
            </a:r>
            <a:r>
              <a:rPr lang="en-US" altLang="ko-KR" dirty="0"/>
              <a:t> : HelloWorld </a:t>
            </a:r>
            <a:r>
              <a:rPr lang="ko-KR" altLang="en-US" dirty="0"/>
              <a:t>컴포넌트 파일 </a:t>
            </a:r>
            <a:r>
              <a:rPr lang="en-US" altLang="ko-KR" dirty="0"/>
              <a:t>+- </a:t>
            </a:r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애플리케이션 컴포넌트 파일 </a:t>
            </a:r>
            <a:r>
              <a:rPr lang="en-US" altLang="ko-KR" dirty="0"/>
              <a:t>+- main.js : entry point </a:t>
            </a:r>
            <a:r>
              <a:rPr lang="ko-KR" altLang="en-US" dirty="0"/>
              <a:t>파일 </a:t>
            </a:r>
            <a:r>
              <a:rPr lang="en-US" altLang="ko-KR" dirty="0"/>
              <a:t>(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ko-KR" altLang="en-US" dirty="0"/>
              <a:t>제일 먼저 실행</a:t>
            </a:r>
            <a:r>
              <a:rPr lang="en-US" altLang="ko-KR" dirty="0"/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9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 </a:t>
            </a:r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62506" y="2133600"/>
            <a:ext cx="4642105" cy="3777622"/>
          </a:xfrm>
        </p:spPr>
        <p:txBody>
          <a:bodyPr/>
          <a:lstStyle/>
          <a:p>
            <a:r>
              <a:rPr lang="ko-KR" altLang="en-US" dirty="0"/>
              <a:t>선택한 라이브러리의 설정 파일을 </a:t>
            </a:r>
            <a:r>
              <a:rPr lang="en-US" altLang="ko-KR" dirty="0" err="1"/>
              <a:t>Package.json</a:t>
            </a:r>
            <a:r>
              <a:rPr lang="ko-KR" altLang="en-US" dirty="0"/>
              <a:t>에서 통합관리 여부를 묻는 옵션</a:t>
            </a:r>
            <a:endParaRPr lang="en-US" altLang="ko-KR" dirty="0"/>
          </a:p>
          <a:p>
            <a:r>
              <a:rPr lang="en-US" altLang="ko-KR" dirty="0" err="1"/>
              <a:t>config</a:t>
            </a:r>
            <a:r>
              <a:rPr lang="en-US" altLang="ko-KR" dirty="0"/>
              <a:t> files 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선택한 옵션을 </a:t>
            </a:r>
            <a:r>
              <a:rPr lang="ko-KR" altLang="en-US" dirty="0" err="1"/>
              <a:t>프리셋으로</a:t>
            </a:r>
            <a:r>
              <a:rPr lang="ko-KR" altLang="en-US" dirty="0"/>
              <a:t> 남겨둘 것인지 정하는 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341418"/>
            <a:ext cx="4269581" cy="83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575896"/>
            <a:ext cx="4269581" cy="4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두 줄의</a:t>
            </a:r>
            <a:r>
              <a:rPr lang="en-US" altLang="ko-KR" dirty="0"/>
              <a:t> </a:t>
            </a:r>
            <a:r>
              <a:rPr lang="ko-KR" altLang="en-US" dirty="0"/>
              <a:t>커맨드를 입력해서 제대로 실행되는지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제대로 실행되지않는다면 저장된 폴더의 이름이 너무 길지 않은지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너무 많은 폴더 안에 들어가서 실행되지 않는지 확인하기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53146"/>
            <a:ext cx="5266315" cy="16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시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주소를 복사하여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1097"/>
          <a:stretch/>
        </p:blipFill>
        <p:spPr>
          <a:xfrm>
            <a:off x="1584324" y="2853178"/>
            <a:ext cx="5462588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50" y="858131"/>
            <a:ext cx="5062537" cy="5628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4" y="4491478"/>
            <a:ext cx="5339875" cy="11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구성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0300" y="1333500"/>
            <a:ext cx="6669577" cy="5596160"/>
          </a:xfrm>
        </p:spPr>
        <p:txBody>
          <a:bodyPr>
            <a:normAutofit/>
          </a:bodyPr>
          <a:lstStyle/>
          <a:p>
            <a:r>
              <a:rPr lang="en-US" altLang="ko-KR" dirty="0"/>
              <a:t>Public</a:t>
            </a:r>
          </a:p>
          <a:p>
            <a:pPr lvl="1"/>
            <a:r>
              <a:rPr lang="en-US" altLang="ko-KR" dirty="0"/>
              <a:t>Index.html : </a:t>
            </a:r>
            <a:r>
              <a:rPr lang="ko-KR" altLang="en-US" dirty="0"/>
              <a:t>기본구조</a:t>
            </a:r>
            <a:endParaRPr lang="en-US" altLang="ko-KR" dirty="0"/>
          </a:p>
          <a:p>
            <a:r>
              <a:rPr lang="en-US" altLang="ko-KR" dirty="0" err="1"/>
              <a:t>Src</a:t>
            </a:r>
            <a:endParaRPr lang="en-US" altLang="ko-KR" dirty="0"/>
          </a:p>
          <a:p>
            <a:pPr lvl="1"/>
            <a:r>
              <a:rPr lang="en-US" altLang="ko-KR" dirty="0"/>
              <a:t>Assets : </a:t>
            </a:r>
            <a:r>
              <a:rPr lang="ko-KR" altLang="en-US" dirty="0"/>
              <a:t>이미지나 데이터 정보</a:t>
            </a:r>
            <a:endParaRPr lang="en-US" altLang="ko-KR" dirty="0"/>
          </a:p>
          <a:p>
            <a:pPr lvl="1"/>
            <a:r>
              <a:rPr lang="en-US" altLang="ko-KR" dirty="0" err="1"/>
              <a:t>Compomemts</a:t>
            </a:r>
            <a:r>
              <a:rPr lang="en-US" altLang="ko-KR" dirty="0"/>
              <a:t> :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en-US" altLang="ko-KR" dirty="0"/>
              <a:t>Router : </a:t>
            </a:r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en-US" altLang="ko-KR" dirty="0"/>
              <a:t>Views : </a:t>
            </a:r>
            <a:r>
              <a:rPr lang="ko-KR" altLang="en-US" dirty="0"/>
              <a:t>라우터페이지</a:t>
            </a:r>
            <a:endParaRPr lang="en-US" altLang="ko-KR" dirty="0"/>
          </a:p>
          <a:p>
            <a:pPr lvl="1"/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vue</a:t>
            </a:r>
            <a:r>
              <a:rPr lang="ko-KR" altLang="en-US" dirty="0" err="1"/>
              <a:t>파일보여줌</a:t>
            </a:r>
            <a:endParaRPr lang="en-US" altLang="ko-KR" dirty="0"/>
          </a:p>
          <a:p>
            <a:pPr lvl="1"/>
            <a:r>
              <a:rPr lang="en-US" altLang="ko-KR" dirty="0"/>
              <a:t>main.js : </a:t>
            </a:r>
            <a:r>
              <a:rPr lang="ko-KR" altLang="en-US" dirty="0"/>
              <a:t>인스턴스 생성 및 </a:t>
            </a:r>
            <a:r>
              <a:rPr lang="ko-KR" altLang="en-US" dirty="0" err="1"/>
              <a:t>기초세팅과</a:t>
            </a:r>
            <a:r>
              <a:rPr lang="ko-KR" altLang="en-US" dirty="0"/>
              <a:t> 플러그인연결</a:t>
            </a:r>
            <a:endParaRPr lang="en-US" altLang="ko-KR" dirty="0"/>
          </a:p>
          <a:p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en-US" altLang="ko-KR" dirty="0" err="1"/>
              <a:t>node_modules</a:t>
            </a:r>
            <a:r>
              <a:rPr lang="ko-KR" altLang="en-US" dirty="0"/>
              <a:t>에 있는 모듈들에 대한 버전 정보들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폴더에 설치된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모듈과 </a:t>
            </a:r>
            <a:r>
              <a:rPr lang="en-US" altLang="ko-KR" dirty="0"/>
              <a:t>babel, </a:t>
            </a:r>
            <a:r>
              <a:rPr lang="en-US" altLang="ko-KR" dirty="0" err="1"/>
              <a:t>eslint</a:t>
            </a:r>
            <a:r>
              <a:rPr lang="en-US" altLang="ko-KR" dirty="0"/>
              <a:t> </a:t>
            </a:r>
            <a:r>
              <a:rPr lang="ko-KR" altLang="en-US" dirty="0"/>
              <a:t>모듈 정보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77" y="285750"/>
            <a:ext cx="243473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 및 실행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/>
          <a:lstStyle/>
          <a:p>
            <a:r>
              <a:rPr lang="en-US" altLang="ko-KR" dirty="0"/>
              <a:t>vuetest1</a:t>
            </a:r>
            <a:r>
              <a:rPr lang="ko-KR" altLang="en-US" dirty="0"/>
              <a:t>을 아래와 같이 생성하고 다음과 같은 화면을 띄우세요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D363C-32B7-4812-8A69-83F624FA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67" y="2023533"/>
            <a:ext cx="5679545" cy="2313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5A1E68-3847-47DD-B0FB-79A4A0853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35" y="1872774"/>
            <a:ext cx="3971977" cy="4927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B95D49-DC74-4099-91A3-9D016E7E83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873"/>
          <a:stretch/>
        </p:blipFill>
        <p:spPr>
          <a:xfrm>
            <a:off x="1970616" y="4754110"/>
            <a:ext cx="5076296" cy="16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Vue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처리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Vue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처리 순서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서버가 실행되면서 </a:t>
            </a:r>
            <a:r>
              <a:rPr lang="en-US" altLang="ko-KR" dirty="0">
                <a:solidFill>
                  <a:schemeClr val="tx1"/>
                </a:solidFill>
              </a:rPr>
              <a:t>entry point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en-US" altLang="ko-KR" dirty="0">
                <a:solidFill>
                  <a:schemeClr val="tx1"/>
                </a:solidFill>
              </a:rPr>
              <a:t>main.js</a:t>
            </a:r>
            <a:r>
              <a:rPr lang="ko-KR" altLang="en-US" dirty="0">
                <a:solidFill>
                  <a:schemeClr val="tx1"/>
                </a:solidFill>
              </a:rPr>
              <a:t>를 실행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main.js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</a:rPr>
              <a:t>createApp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 err="1">
                <a:solidFill>
                  <a:schemeClr val="tx1"/>
                </a:solidFill>
              </a:rPr>
              <a:t>메소드로</a:t>
            </a:r>
            <a:r>
              <a:rPr lang="ko-KR" altLang="en-US" dirty="0">
                <a:solidFill>
                  <a:schemeClr val="tx1"/>
                </a:solidFill>
              </a:rPr>
              <a:t> 인스턴스를 생성하고 </a:t>
            </a:r>
            <a:r>
              <a:rPr lang="en-US" altLang="ko-KR" dirty="0" err="1">
                <a:solidFill>
                  <a:schemeClr val="tx1"/>
                </a:solidFill>
              </a:rPr>
              <a:t>App.vue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랜더링</a:t>
            </a:r>
            <a:endParaRPr lang="ko-KR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App.vue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</a:rPr>
              <a:t>HelloWorld.vue</a:t>
            </a:r>
            <a:r>
              <a:rPr lang="ko-KR" altLang="en-US" dirty="0">
                <a:solidFill>
                  <a:schemeClr val="tx1"/>
                </a:solidFill>
              </a:rPr>
              <a:t>를 가져와 </a:t>
            </a:r>
            <a:r>
              <a:rPr lang="ko-KR" altLang="en-US" dirty="0" err="1">
                <a:solidFill>
                  <a:schemeClr val="tx1"/>
                </a:solidFill>
              </a:rPr>
              <a:t>랜더링</a:t>
            </a:r>
            <a:endParaRPr lang="ko-KR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랜더링</a:t>
            </a:r>
            <a:r>
              <a:rPr lang="ko-KR" altLang="en-US" dirty="0">
                <a:solidFill>
                  <a:schemeClr val="tx1"/>
                </a:solidFill>
              </a:rPr>
              <a:t> 결과를 </a:t>
            </a:r>
            <a:r>
              <a:rPr lang="en-US" altLang="ko-KR" dirty="0" err="1">
                <a:solidFill>
                  <a:schemeClr val="tx1"/>
                </a:solidFill>
              </a:rPr>
              <a:t>pulic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ko-KR" altLang="en-US" dirty="0" smtClean="0">
                <a:solidFill>
                  <a:schemeClr val="tx1"/>
                </a:solidFill>
              </a:rPr>
              <a:t>있는 </a:t>
            </a:r>
            <a:r>
              <a:rPr lang="en-US" altLang="ko-KR" dirty="0">
                <a:solidFill>
                  <a:schemeClr val="tx1"/>
                </a:solidFill>
              </a:rPr>
              <a:t>index.html</a:t>
            </a:r>
            <a:r>
              <a:rPr lang="ko-KR" altLang="en-US" dirty="0">
                <a:solidFill>
                  <a:schemeClr val="tx1"/>
                </a:solidFill>
              </a:rPr>
              <a:t>에서 주입</a:t>
            </a:r>
          </a:p>
          <a:p>
            <a:endParaRPr lang="en-US" altLang="ko-KR" dirty="0"/>
          </a:p>
          <a:p>
            <a:r>
              <a:rPr lang="en-US" altLang="ko-KR" dirty="0"/>
              <a:t>Entry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웹팩의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주요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entry: </a:t>
            </a:r>
            <a:r>
              <a:rPr lang="ko-KR" altLang="en-US" dirty="0"/>
              <a:t>빌드를 할 대상 파일 정의</a:t>
            </a:r>
          </a:p>
          <a:p>
            <a:r>
              <a:rPr lang="en-US" altLang="ko-KR" dirty="0"/>
              <a:t>output: </a:t>
            </a:r>
            <a:r>
              <a:rPr lang="ko-KR" altLang="en-US" dirty="0"/>
              <a:t>빌드를 한 후</a:t>
            </a:r>
            <a:r>
              <a:rPr lang="en-US" altLang="ko-KR" dirty="0"/>
              <a:t>(=</a:t>
            </a:r>
            <a:r>
              <a:rPr lang="ko-KR" altLang="en-US" dirty="0" err="1"/>
              <a:t>웹팩으로</a:t>
            </a:r>
            <a:r>
              <a:rPr lang="ko-KR" altLang="en-US" dirty="0"/>
              <a:t> 변환 후</a:t>
            </a:r>
            <a:r>
              <a:rPr lang="en-US" altLang="ko-KR" dirty="0"/>
              <a:t>)</a:t>
            </a:r>
            <a:r>
              <a:rPr lang="ko-KR" altLang="en-US" dirty="0"/>
              <a:t>의 결과물에 대한 정보를 저장</a:t>
            </a:r>
          </a:p>
          <a:p>
            <a:r>
              <a:rPr lang="en-US" altLang="ko-KR" dirty="0"/>
              <a:t>loader(module): entry -&gt; output </a:t>
            </a:r>
            <a:r>
              <a:rPr lang="ko-KR" altLang="en-US" dirty="0"/>
              <a:t>단계에서 개입</a:t>
            </a:r>
          </a:p>
          <a:p>
            <a:r>
              <a:rPr lang="en-US" altLang="ko-KR" dirty="0"/>
              <a:t>plugins: </a:t>
            </a:r>
            <a:r>
              <a:rPr lang="ko-KR" altLang="en-US" dirty="0"/>
              <a:t>플러그인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461130"/>
            <a:ext cx="4900612" cy="26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JSON(JavaScript Object Notation)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6950" y="2133600"/>
            <a:ext cx="5427662" cy="3777622"/>
          </a:xfrm>
        </p:spPr>
        <p:txBody>
          <a:bodyPr>
            <a:normAutofit/>
          </a:bodyPr>
          <a:lstStyle/>
          <a:p>
            <a:r>
              <a:rPr lang="ko-KR" altLang="en-US" dirty="0"/>
              <a:t>더 쉽게 데이터를 교환하고 저장하기 위하여 만들어진 텍스트 기반의 데이터 교환 표준</a:t>
            </a:r>
            <a:endParaRPr lang="en-US" altLang="ko-KR" dirty="0"/>
          </a:p>
          <a:p>
            <a:r>
              <a:rPr lang="ko-KR" altLang="en-US" dirty="0"/>
              <a:t>자바 </a:t>
            </a:r>
            <a:r>
              <a:rPr lang="ko-KR" altLang="en-US" dirty="0" err="1"/>
              <a:t>스트립트</a:t>
            </a:r>
            <a:r>
              <a:rPr lang="ko-KR" altLang="en-US" dirty="0"/>
              <a:t> 객체와 거의 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자바스크립트는 </a:t>
            </a:r>
            <a:r>
              <a:rPr lang="en-US" altLang="ko-KR" dirty="0"/>
              <a:t>JSON </a:t>
            </a:r>
            <a:r>
              <a:rPr lang="ko-KR" altLang="en-US" dirty="0"/>
              <a:t>데이터를 처리하기 위한 아래 </a:t>
            </a:r>
            <a:r>
              <a:rPr lang="ko-KR" altLang="en-US" dirty="0" err="1"/>
              <a:t>메소드를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en-US" altLang="ko-KR" dirty="0" err="1"/>
              <a:t>JSON.stringify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JSON.parse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toJSON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438963"/>
            <a:ext cx="2246105" cy="51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</a:t>
            </a:r>
            <a:r>
              <a:rPr lang="en-US" altLang="ko-KR" dirty="0"/>
              <a:t>JSON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JSON.stringify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인수로 전달받은 자바스크립트 객체를 문자열로 변환하여 반환</a:t>
            </a:r>
            <a:endParaRPr lang="en-US" altLang="ko-KR" dirty="0"/>
          </a:p>
          <a:p>
            <a:r>
              <a:rPr lang="en-US" altLang="ko-KR" dirty="0" err="1"/>
              <a:t>JSON.parse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인수로 전달받은 문자열을 자바스크립트 객체로 변환하여 반환</a:t>
            </a:r>
            <a:endParaRPr lang="en-US" altLang="ko-KR" dirty="0"/>
          </a:p>
          <a:p>
            <a:r>
              <a:rPr lang="en-US" altLang="ko-KR" dirty="0" err="1"/>
              <a:t>toJSON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자바스크립트의 </a:t>
            </a:r>
            <a:r>
              <a:rPr lang="en-US" altLang="ko-KR" dirty="0"/>
              <a:t>Date </a:t>
            </a:r>
            <a:r>
              <a:rPr lang="ko-KR" altLang="en-US" dirty="0"/>
              <a:t>객체의 데이터를 </a:t>
            </a:r>
            <a:r>
              <a:rPr lang="en-US" altLang="ko-KR" dirty="0"/>
              <a:t>JSON </a:t>
            </a:r>
            <a:r>
              <a:rPr lang="ko-KR" altLang="en-US" dirty="0"/>
              <a:t>형식의 문자열로 변환하여 반환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  <a:r>
              <a:rPr lang="ko-KR" altLang="en-US" dirty="0"/>
              <a:t>객체에서만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</a:t>
            </a:r>
            <a:r>
              <a:rPr lang="en-US" altLang="ko-KR" dirty="0"/>
              <a:t>JSON </a:t>
            </a:r>
            <a:r>
              <a:rPr lang="ko-KR" altLang="en-US" dirty="0"/>
              <a:t>가져와서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파일을 가져오는 방법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1D6AB-E30D-4DCF-956C-13AAB3BF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65" y="2647998"/>
            <a:ext cx="6060786" cy="635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64" y="3506082"/>
            <a:ext cx="3766503" cy="2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529666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+mn-ea"/>
              </a:rPr>
              <a:t>Vue</a:t>
            </a:r>
            <a:r>
              <a:rPr lang="en-US" altLang="ko-KR" sz="1800" dirty="0">
                <a:latin typeface="+mn-ea"/>
              </a:rPr>
              <a:t>/cli </a:t>
            </a:r>
            <a:r>
              <a:rPr lang="ko-KR" altLang="en-US" sz="1800" dirty="0">
                <a:latin typeface="+mn-ea"/>
              </a:rPr>
              <a:t>를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이용한 웹 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구성</a:t>
            </a:r>
            <a:endParaRPr lang="en-US" altLang="ko-KR" sz="16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JSON</a:t>
            </a:r>
          </a:p>
          <a:p>
            <a:r>
              <a:rPr lang="en-US" altLang="ko-KR" sz="1800" dirty="0">
                <a:latin typeface="+mn-ea"/>
              </a:rPr>
              <a:t>Router</a:t>
            </a:r>
            <a:r>
              <a:rPr lang="ko-KR" altLang="en-US" sz="1800" dirty="0">
                <a:latin typeface="+mn-ea"/>
              </a:rPr>
              <a:t>란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라우터 기초</a:t>
            </a:r>
            <a:endParaRPr lang="en-US" altLang="ko-KR" sz="16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Router</a:t>
            </a:r>
            <a:r>
              <a:rPr lang="ko-KR" altLang="en-US" sz="1800" dirty="0">
                <a:latin typeface="+mn-ea"/>
              </a:rPr>
              <a:t> 활용 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중첩 라우터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동적 라우터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데이터 가져오기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내비게이션 가드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</a:t>
            </a:r>
            <a:r>
              <a:rPr lang="en-US" altLang="ko-KR" dirty="0"/>
              <a:t>JSON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파일을 만들고 </a:t>
            </a:r>
            <a:r>
              <a:rPr lang="en-US" altLang="ko-KR" dirty="0" smtClean="0"/>
              <a:t>v-for</a:t>
            </a:r>
            <a:r>
              <a:rPr lang="ko-KR" altLang="en-US" dirty="0" smtClean="0"/>
              <a:t>문을 이용하여 출력하세요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29872"/>
            <a:ext cx="5250921" cy="28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요청 경로에 따라 해당하는 </a:t>
            </a:r>
            <a:r>
              <a:rPr lang="ko-KR" altLang="en-US" b="1" dirty="0"/>
              <a:t>컴포넌트</a:t>
            </a:r>
            <a:r>
              <a:rPr lang="ko-KR" altLang="en-US" dirty="0"/>
              <a:t>를 불러와 페이지 구성</a:t>
            </a:r>
            <a:endParaRPr lang="en-US" altLang="ko-KR" dirty="0"/>
          </a:p>
          <a:p>
            <a:r>
              <a:rPr lang="ko-KR" altLang="en-US" dirty="0"/>
              <a:t>미리 컴포넌트를 가지고 있다가 </a:t>
            </a:r>
            <a:r>
              <a:rPr lang="ko-KR" altLang="en-US" b="1" dirty="0"/>
              <a:t>변경된 </a:t>
            </a:r>
            <a:r>
              <a:rPr lang="ko-KR" altLang="en-US" b="1" dirty="0" err="1"/>
              <a:t>요소영역만</a:t>
            </a:r>
            <a:r>
              <a:rPr lang="ko-KR" altLang="en-US" b="1" dirty="0"/>
              <a:t> 갱신</a:t>
            </a:r>
            <a:r>
              <a:rPr lang="en-US" altLang="ko-KR" b="1" dirty="0"/>
              <a:t>(SPA </a:t>
            </a:r>
            <a:r>
              <a:rPr lang="ko-KR" altLang="en-US" b="1" dirty="0"/>
              <a:t>언어의 큰 특징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CDN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&lt;script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="https://cdn.jsdelivr.net/</a:t>
            </a:r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en-US" altLang="ko-KR" dirty="0">
                <a:solidFill>
                  <a:schemeClr val="tx1"/>
                </a:solidFill>
              </a:rPr>
              <a:t>/vue@2/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/vue.js"&gt;&lt;/script&gt;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&lt;script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="https://unpkg.com/vue-router@3.5.3/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/vue-router.js"&gt;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 err="1"/>
              <a:t>설치방식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vue</a:t>
            </a:r>
            <a:r>
              <a:rPr lang="en-US" altLang="ko-KR" dirty="0"/>
              <a:t>-router –save</a:t>
            </a:r>
          </a:p>
          <a:p>
            <a:r>
              <a:rPr lang="en-US" altLang="ko-KR" dirty="0" err="1"/>
              <a:t>Vue</a:t>
            </a:r>
            <a:r>
              <a:rPr lang="en-US" altLang="ko-KR" dirty="0"/>
              <a:t>/cli</a:t>
            </a:r>
            <a:r>
              <a:rPr lang="ko-KR" altLang="en-US" dirty="0" err="1"/>
              <a:t>를</a:t>
            </a:r>
            <a:r>
              <a:rPr lang="ko-KR" altLang="en-US" dirty="0"/>
              <a:t> 통한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5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7A3C5-3FA1-4934-8967-2CF25C36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2C3E50"/>
                </a:solidFill>
                <a:effectLst/>
                <a:latin typeface="-apple-system"/>
              </a:rPr>
              <a:t>뷰 라우터 등록</a:t>
            </a:r>
            <a:br>
              <a:rPr lang="ko-KR" altLang="en-US" i="0" dirty="0">
                <a:solidFill>
                  <a:srgbClr val="2C3E50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B071B-31D0-47C5-8DEE-31B6AA2B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router/index.js </a:t>
            </a:r>
            <a:r>
              <a:rPr lang="ko-KR" altLang="en-US" dirty="0"/>
              <a:t>와 </a:t>
            </a:r>
            <a:r>
              <a:rPr lang="en-US" altLang="ko-KR" dirty="0"/>
              <a:t>main.js</a:t>
            </a:r>
            <a:r>
              <a:rPr lang="ko-KR" altLang="en-US" dirty="0"/>
              <a:t>에 등록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46B081-F90E-44FE-9DC2-485FC111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92086"/>
            <a:ext cx="4028626" cy="2660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CCE956-0148-4F0D-ACBB-7232FA86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92" y="2692086"/>
            <a:ext cx="5220922" cy="9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라우터 인스턴스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routes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라우팅 할 </a:t>
            </a:r>
            <a:r>
              <a:rPr lang="en-US" altLang="ko-KR" dirty="0"/>
              <a:t>URL</a:t>
            </a:r>
            <a:r>
              <a:rPr lang="ko-KR" altLang="en-US" dirty="0"/>
              <a:t>과 컴포넌트 값 지정</a:t>
            </a:r>
          </a:p>
          <a:p>
            <a:r>
              <a:rPr lang="en-US" altLang="ko-KR" b="1" dirty="0"/>
              <a:t>mode</a:t>
            </a:r>
            <a:r>
              <a:rPr lang="ko-KR" altLang="en-US" dirty="0"/>
              <a:t> </a:t>
            </a:r>
            <a:r>
              <a:rPr lang="en-US" altLang="ko-KR" dirty="0"/>
              <a:t>: URL</a:t>
            </a:r>
            <a:r>
              <a:rPr lang="ko-KR" altLang="en-US" dirty="0"/>
              <a:t>의 </a:t>
            </a:r>
            <a:r>
              <a:rPr lang="ko-KR" altLang="en-US" dirty="0" err="1"/>
              <a:t>해쉬</a:t>
            </a:r>
            <a:r>
              <a:rPr lang="ko-KR" altLang="en-US" dirty="0"/>
              <a:t> 값 제거 속성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59" y="3136586"/>
            <a:ext cx="6444316" cy="2774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9B75A0-6D41-4521-A8F2-6DEF9BCF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86" y="624110"/>
            <a:ext cx="1962978" cy="1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router-view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브라우저의 주소 창에서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이 변경되었을 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앞에서 정의한 </a:t>
            </a:r>
            <a:r>
              <a:rPr lang="en-US" altLang="ko-KR" dirty="0">
                <a:solidFill>
                  <a:schemeClr val="tx1"/>
                </a:solidFill>
              </a:rPr>
              <a:t>routes </a:t>
            </a:r>
            <a:r>
              <a:rPr lang="ko-KR" altLang="en-US" dirty="0">
                <a:solidFill>
                  <a:schemeClr val="tx1"/>
                </a:solidFill>
              </a:rPr>
              <a:t>속성에 따라 해당 컴포넌트가 화면에 출력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이 때 출력되는 지점이 템플릿의 </a:t>
            </a:r>
            <a:r>
              <a:rPr lang="en-US" altLang="ko-KR" dirty="0"/>
              <a:t>&lt;router-view&gt;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/>
              <a:t>&lt;/router-view&gt;</a:t>
            </a:r>
            <a:endParaRPr lang="ko-KR" altLang="en-US" dirty="0"/>
          </a:p>
          <a:p>
            <a:r>
              <a:rPr lang="en-US" altLang="ko-KR" dirty="0" err="1" smtClean="0"/>
              <a:t>App.vue</a:t>
            </a:r>
            <a:r>
              <a:rPr lang="ko-KR" altLang="en-US" dirty="0"/>
              <a:t>에 작성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55E6F5-4306-46BE-B2F3-1296ACC2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4572003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router-link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화면에서 특정 링크를 클릭해서 페이지를 이동할 수 있게 해주는 것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/>
              <a:t>&lt;router-link&gt;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/>
              <a:t>&lt;/router-link&gt;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router-view</a:t>
            </a:r>
            <a:r>
              <a:rPr lang="ko-KR" altLang="en-US" dirty="0"/>
              <a:t>가 있는 </a:t>
            </a:r>
            <a:r>
              <a:rPr lang="en-US" altLang="ko-KR" dirty="0" err="1" smtClean="0"/>
              <a:t>App.vue</a:t>
            </a:r>
            <a:r>
              <a:rPr lang="ko-KR" altLang="en-US" dirty="0"/>
              <a:t>에 작성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4E3E5-2DEA-4473-ADB3-8937B483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784599"/>
            <a:ext cx="6107642" cy="7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ShowView.vue</a:t>
            </a:r>
            <a:r>
              <a:rPr lang="ko-KR" altLang="en-US" dirty="0"/>
              <a:t>를 만들어서 라우터를 통해 출력될 수 있도록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CE204A-43EE-4977-9BA2-6C27816C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7" y="2874648"/>
            <a:ext cx="395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동적 세그먼트는 콜론 </a:t>
            </a:r>
            <a:r>
              <a:rPr lang="en-US" altLang="ko-KR" dirty="0"/>
              <a:t>:</a:t>
            </a:r>
            <a:r>
              <a:rPr lang="ko-KR" altLang="en-US" dirty="0"/>
              <a:t>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 err="1" smtClean="0"/>
              <a:t>라우트가</a:t>
            </a:r>
            <a:r>
              <a:rPr lang="ko-KR" altLang="en-US" dirty="0" smtClean="0"/>
              <a:t> </a:t>
            </a:r>
            <a:r>
              <a:rPr lang="ko-KR" altLang="en-US" dirty="0"/>
              <a:t>일치하면 동적 세그먼트의 값은 모든 컴포넌트에서 </a:t>
            </a:r>
            <a:r>
              <a:rPr lang="en-US" altLang="ko-KR" dirty="0"/>
              <a:t>this.$</a:t>
            </a:r>
            <a:r>
              <a:rPr lang="en-US" altLang="ko-KR" dirty="0" err="1" smtClean="0"/>
              <a:t>route.params</a:t>
            </a:r>
            <a:r>
              <a:rPr lang="ko-KR" altLang="en-US" dirty="0" smtClean="0"/>
              <a:t>로 값을 들고 올 수 있다</a:t>
            </a:r>
            <a:endParaRPr lang="en-US" altLang="ko-KR" dirty="0"/>
          </a:p>
          <a:p>
            <a:r>
              <a:rPr lang="en-US" altLang="ko-KR" dirty="0" smtClean="0"/>
              <a:t>Router-link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to</a:t>
            </a:r>
            <a:r>
              <a:rPr lang="ko-KR" altLang="en-US" dirty="0" smtClean="0"/>
              <a:t>를 이용해서 연결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22" y="5146159"/>
            <a:ext cx="5380646" cy="13179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93" y="3649936"/>
            <a:ext cx="4556291" cy="28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/cli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ko-KR" altLang="en-US" dirty="0" err="1"/>
              <a:t>웹팩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웹팩</a:t>
            </a:r>
            <a:r>
              <a:rPr lang="en-US" altLang="ko-KR" dirty="0"/>
              <a:t>(</a:t>
            </a:r>
            <a:r>
              <a:rPr lang="en-US" altLang="ko-KR" dirty="0" err="1"/>
              <a:t>Webpack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4350"/>
          </a:xfrm>
        </p:spPr>
        <p:txBody>
          <a:bodyPr>
            <a:normAutofit/>
          </a:bodyPr>
          <a:lstStyle/>
          <a:p>
            <a:r>
              <a:rPr lang="ko-KR" altLang="en-US" dirty="0"/>
              <a:t>오픈 소스 자바스크립트</a:t>
            </a:r>
            <a:r>
              <a:rPr lang="en-US" altLang="ko-KR" dirty="0"/>
              <a:t>(JS) </a:t>
            </a:r>
            <a:r>
              <a:rPr lang="ko-KR" altLang="en-US" dirty="0"/>
              <a:t>모듈 번들러</a:t>
            </a:r>
            <a:endParaRPr lang="en-US" altLang="ko-KR" dirty="0"/>
          </a:p>
          <a:p>
            <a:pPr lvl="1"/>
            <a:r>
              <a:rPr lang="ko-KR" altLang="en-US" dirty="0" err="1"/>
              <a:t>번들러란</a:t>
            </a:r>
            <a:r>
              <a:rPr lang="en-US" altLang="ko-KR" dirty="0"/>
              <a:t>, </a:t>
            </a:r>
            <a:r>
              <a:rPr lang="ko-KR" altLang="en-US" dirty="0"/>
              <a:t>자바스크립트파일을 </a:t>
            </a:r>
            <a:r>
              <a:rPr lang="ko-KR" altLang="en-US" dirty="0" err="1"/>
              <a:t>기능단위로</a:t>
            </a:r>
            <a:r>
              <a:rPr lang="ko-KR" altLang="en-US" dirty="0"/>
              <a:t> 모듈화</a:t>
            </a:r>
            <a:r>
              <a:rPr lang="en-US" altLang="ko-KR" dirty="0"/>
              <a:t>, </a:t>
            </a:r>
            <a:r>
              <a:rPr lang="ko-KR" altLang="en-US" dirty="0"/>
              <a:t>묶어서 관리</a:t>
            </a:r>
          </a:p>
          <a:p>
            <a:endParaRPr lang="en-US" altLang="ko-KR" dirty="0"/>
          </a:p>
          <a:p>
            <a:r>
              <a:rPr lang="ko-KR" altLang="en-US" dirty="0" err="1"/>
              <a:t>웹팩은</a:t>
            </a:r>
            <a:r>
              <a:rPr lang="ko-KR" altLang="en-US" dirty="0"/>
              <a:t> 의존성이 있는 모듈을 가져와  해당 모듈을 대표하는 정적 자산</a:t>
            </a:r>
            <a:r>
              <a:rPr lang="en-US" altLang="ko-KR" dirty="0"/>
              <a:t>(html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들을 생성한다</a:t>
            </a:r>
            <a:endParaRPr lang="en-US" altLang="ko-KR" dirty="0"/>
          </a:p>
          <a:p>
            <a:r>
              <a:rPr lang="ko-KR" altLang="en-US" dirty="0"/>
              <a:t>의존성이 있는 모듈</a:t>
            </a:r>
            <a:r>
              <a:rPr lang="en-US" altLang="ko-KR" dirty="0"/>
              <a:t>"</a:t>
            </a:r>
            <a:r>
              <a:rPr lang="en-US" altLang="ko-KR" dirty="0" err="1"/>
              <a:t>webpack.config.js"이라는</a:t>
            </a:r>
            <a:r>
              <a:rPr lang="en-US" altLang="ko-KR" dirty="0"/>
              <a:t> </a:t>
            </a:r>
            <a:r>
              <a:rPr lang="en-US" altLang="ko-KR" dirty="0" err="1"/>
              <a:t>이름의</a:t>
            </a:r>
            <a:r>
              <a:rPr lang="en-US" altLang="ko-KR" dirty="0"/>
              <a:t> </a:t>
            </a:r>
            <a:r>
              <a:rPr lang="en-US" altLang="ko-KR" dirty="0" err="1"/>
              <a:t>구성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ko-KR" altLang="en-US" dirty="0"/>
              <a:t>에 한데 모아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의존성있는</a:t>
            </a:r>
            <a:r>
              <a:rPr lang="ko-KR" altLang="en-US" dirty="0"/>
              <a:t> 모듈 </a:t>
            </a:r>
            <a:r>
              <a:rPr lang="en-US" altLang="ko-KR" dirty="0"/>
              <a:t>: node.js, vue.js</a:t>
            </a:r>
            <a:r>
              <a:rPr lang="ko-KR" altLang="en-US" dirty="0"/>
              <a:t>등과 같은 개발자가 코드를 작성하는 데 있어 필요한  </a:t>
            </a:r>
            <a:r>
              <a:rPr lang="ko-KR" altLang="en-US" dirty="0" err="1"/>
              <a:t>외부파일</a:t>
            </a:r>
            <a:r>
              <a:rPr lang="en-US" altLang="ko-KR" dirty="0"/>
              <a:t>, </a:t>
            </a:r>
            <a:r>
              <a:rPr lang="ko-KR" altLang="en-US" dirty="0"/>
              <a:t>혹은 라이브러리</a:t>
            </a:r>
            <a:r>
              <a:rPr lang="en-US" altLang="ko-KR" dirty="0"/>
              <a:t> </a:t>
            </a:r>
            <a:r>
              <a:rPr lang="ko-KR" altLang="en-US" dirty="0"/>
              <a:t>파일들의 기능의 묶음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/cli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npm(node.js </a:t>
            </a:r>
            <a:r>
              <a:rPr lang="ko-KR" altLang="en-US" dirty="0"/>
              <a:t>기본 패키지 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버전확인</a:t>
            </a:r>
            <a:r>
              <a:rPr lang="ko-KR" altLang="en-US" dirty="0"/>
              <a:t>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8" y="2566987"/>
            <a:ext cx="5114660" cy="1452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4" y="4736470"/>
            <a:ext cx="3409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: </a:t>
            </a:r>
            <a:r>
              <a:rPr lang="en-US" altLang="ko-KR" dirty="0" err="1"/>
              <a:t>vue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Create  : create </a:t>
            </a:r>
            <a:r>
              <a:rPr lang="ko-KR" altLang="en-US" dirty="0"/>
              <a:t>명령어를 이용하여</a:t>
            </a:r>
            <a:endParaRPr lang="en-US" altLang="ko-KR" dirty="0"/>
          </a:p>
          <a:p>
            <a:r>
              <a:rPr lang="en-US" altLang="ko-KR" dirty="0" err="1"/>
              <a:t>Vuetest</a:t>
            </a:r>
            <a:r>
              <a:rPr lang="en-US" altLang="ko-KR" dirty="0"/>
              <a:t> : </a:t>
            </a:r>
            <a:r>
              <a:rPr lang="en-US" altLang="ko-KR" dirty="0" err="1"/>
              <a:t>vuetest</a:t>
            </a:r>
            <a:r>
              <a:rPr lang="en-US" altLang="ko-KR" dirty="0"/>
              <a:t> </a:t>
            </a:r>
            <a:r>
              <a:rPr lang="ko-KR" altLang="en-US" dirty="0"/>
              <a:t>이름을 가진 </a:t>
            </a:r>
            <a:r>
              <a:rPr lang="ko-KR" altLang="en-US" dirty="0" err="1"/>
              <a:t>웹팩폴더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36636"/>
            <a:ext cx="4181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7100" y="2381250"/>
            <a:ext cx="4227512" cy="3529972"/>
          </a:xfrm>
        </p:spPr>
        <p:txBody>
          <a:bodyPr/>
          <a:lstStyle/>
          <a:p>
            <a:r>
              <a:rPr lang="en-US" altLang="ko-KR" dirty="0"/>
              <a:t>Vue3 </a:t>
            </a:r>
            <a:r>
              <a:rPr lang="ko-KR" altLang="en-US" dirty="0"/>
              <a:t>디폴트</a:t>
            </a:r>
            <a:endParaRPr lang="en-US" altLang="ko-KR" dirty="0"/>
          </a:p>
          <a:p>
            <a:r>
              <a:rPr lang="en-US" altLang="ko-KR" dirty="0"/>
              <a:t>Vue2</a:t>
            </a:r>
            <a:r>
              <a:rPr lang="ko-KR" altLang="en-US" dirty="0"/>
              <a:t>디폴트</a:t>
            </a:r>
            <a:endParaRPr lang="en-US" altLang="ko-KR" dirty="0"/>
          </a:p>
          <a:p>
            <a:r>
              <a:rPr lang="ko-KR" altLang="en-US" dirty="0"/>
              <a:t>기능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화살표로 이동</a:t>
            </a:r>
            <a:r>
              <a:rPr lang="en-US" altLang="ko-KR" dirty="0"/>
              <a:t>, </a:t>
            </a:r>
            <a:r>
              <a:rPr lang="ko-KR" altLang="en-US" dirty="0"/>
              <a:t>스페이스로 선택</a:t>
            </a:r>
            <a:endParaRPr lang="en-US" altLang="ko-KR" dirty="0"/>
          </a:p>
          <a:p>
            <a:r>
              <a:rPr lang="ko-KR" altLang="en-US" dirty="0" err="1"/>
              <a:t>엔터로</a:t>
            </a:r>
            <a:r>
              <a:rPr lang="ko-KR" altLang="en-US" dirty="0"/>
              <a:t> 다음 단계로 넘어감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1"/>
            <a:ext cx="446295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88" y="3760297"/>
            <a:ext cx="5513880" cy="21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2133600"/>
            <a:ext cx="4189412" cy="3777622"/>
          </a:xfrm>
        </p:spPr>
        <p:txBody>
          <a:bodyPr/>
          <a:lstStyle/>
          <a:p>
            <a:r>
              <a:rPr lang="en-US" altLang="ko-KR" dirty="0"/>
              <a:t>Vue3</a:t>
            </a:r>
            <a:r>
              <a:rPr lang="ko-KR" altLang="en-US" dirty="0"/>
              <a:t>와</a:t>
            </a:r>
            <a:r>
              <a:rPr lang="en-US" altLang="ko-KR" dirty="0"/>
              <a:t> Vue2 </a:t>
            </a:r>
            <a:r>
              <a:rPr lang="ko-KR" altLang="en-US" dirty="0"/>
              <a:t>중에서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라우터에서 </a:t>
            </a:r>
            <a:r>
              <a:rPr lang="ko-KR" altLang="en-US" dirty="0" err="1"/>
              <a:t>히스토리</a:t>
            </a:r>
            <a:r>
              <a:rPr lang="ko-KR" altLang="en-US" dirty="0"/>
              <a:t> 사용 여부 결정 </a:t>
            </a:r>
            <a:r>
              <a:rPr lang="en-US" altLang="ko-KR" dirty="0"/>
              <a:t>: Y</a:t>
            </a:r>
          </a:p>
          <a:p>
            <a:r>
              <a:rPr lang="ko-KR" altLang="en-US" dirty="0" err="1"/>
              <a:t>히스토리</a:t>
            </a:r>
            <a:r>
              <a:rPr lang="ko-KR" altLang="en-US" dirty="0"/>
              <a:t> 모드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주소표시줄에 나타나는</a:t>
            </a:r>
            <a:r>
              <a:rPr lang="en-US" altLang="ko-KR" dirty="0"/>
              <a:t> #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0" y="2133600"/>
            <a:ext cx="5068888" cy="886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80" y="3248563"/>
            <a:ext cx="5068888" cy="7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3250" y="2133600"/>
            <a:ext cx="4551362" cy="3777622"/>
          </a:xfrm>
        </p:spPr>
        <p:txBody>
          <a:bodyPr/>
          <a:lstStyle/>
          <a:p>
            <a:r>
              <a:rPr lang="ko-KR" altLang="en-US" dirty="0"/>
              <a:t>오류 방지 기능만 있는 </a:t>
            </a:r>
            <a:r>
              <a:rPr lang="en-US" altLang="ko-KR" dirty="0" err="1"/>
              <a:t>ESLint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 err="1"/>
              <a:t>에어비앤비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/>
              <a:t>표준 구성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/>
              <a:t> 예쁘게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저장 시 </a:t>
            </a:r>
            <a:r>
              <a:rPr lang="en-US" altLang="ko-KR" dirty="0"/>
              <a:t>Lint</a:t>
            </a:r>
            <a:r>
              <a:rPr lang="ko-KR" altLang="en-US" dirty="0"/>
              <a:t>작동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전 </a:t>
            </a:r>
            <a:r>
              <a:rPr lang="en-US" altLang="ko-KR" dirty="0"/>
              <a:t>Lint </a:t>
            </a:r>
            <a:r>
              <a:rPr lang="ko-KR" altLang="en-US" dirty="0"/>
              <a:t>작동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45987"/>
            <a:ext cx="4167801" cy="1435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022411"/>
            <a:ext cx="4175825" cy="15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2966</TotalTime>
  <Words>1070</Words>
  <Application>Microsoft Office PowerPoint</Application>
  <PresentationFormat>와이드스크린</PresentationFormat>
  <Paragraphs>189</Paragraphs>
  <Slides>29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-apple-system</vt:lpstr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VUE ROUTER</vt:lpstr>
      <vt:lpstr>오늘 배울 내용</vt:lpstr>
      <vt:lpstr>Vue/cli를 이용한 웹팩</vt:lpstr>
      <vt:lpstr>웹팩(Webpack)</vt:lpstr>
      <vt:lpstr>Vue/cli 설치</vt:lpstr>
      <vt:lpstr>Vue 웹팩 생성</vt:lpstr>
      <vt:lpstr>Vue 웹팩 설정</vt:lpstr>
      <vt:lpstr>Vue 웹팩 설정</vt:lpstr>
      <vt:lpstr>Vue 웹팩 설정</vt:lpstr>
      <vt:lpstr>Vue 웹팩 설정</vt:lpstr>
      <vt:lpstr>Vue 웹팩 확인</vt:lpstr>
      <vt:lpstr>실행 시 화면</vt:lpstr>
      <vt:lpstr>Vue 웹팩 구성 확인</vt:lpstr>
      <vt:lpstr>Vue 웹팩 설정 및 실행 실습</vt:lpstr>
      <vt:lpstr>Vue 처리 순서</vt:lpstr>
      <vt:lpstr>웹팩의 4가지 주요 속성</vt:lpstr>
      <vt:lpstr>JSON(JavaScript Object Notation)</vt:lpstr>
      <vt:lpstr>자바스크립트의 JSON 메소드</vt:lpstr>
      <vt:lpstr>자바스크립트의 JSON 가져와서 사용하기</vt:lpstr>
      <vt:lpstr>자바스크립트의 JSON 실습</vt:lpstr>
      <vt:lpstr>ROUTER</vt:lpstr>
      <vt:lpstr>ROUTER란</vt:lpstr>
      <vt:lpstr>설치방법</vt:lpstr>
      <vt:lpstr>뷰 라우터 등록 </vt:lpstr>
      <vt:lpstr>뷰 라우터 인스턴스 옵션</vt:lpstr>
      <vt:lpstr>router-view</vt:lpstr>
      <vt:lpstr>router-link</vt:lpstr>
      <vt:lpstr>라우터 실습</vt:lpstr>
      <vt:lpstr>동적 라우터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52</cp:revision>
  <dcterms:created xsi:type="dcterms:W3CDTF">2022-01-26T22:21:15Z</dcterms:created>
  <dcterms:modified xsi:type="dcterms:W3CDTF">2022-04-04T05:12:21Z</dcterms:modified>
</cp:coreProperties>
</file>