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88" r:id="rId5"/>
    <p:sldId id="289" r:id="rId6"/>
    <p:sldId id="290" r:id="rId7"/>
    <p:sldId id="285" r:id="rId8"/>
    <p:sldId id="291" r:id="rId9"/>
    <p:sldId id="303" r:id="rId10"/>
    <p:sldId id="287" r:id="rId11"/>
    <p:sldId id="294" r:id="rId12"/>
    <p:sldId id="300" r:id="rId13"/>
    <p:sldId id="292" r:id="rId14"/>
    <p:sldId id="296" r:id="rId15"/>
    <p:sldId id="297" r:id="rId16"/>
    <p:sldId id="293" r:id="rId17"/>
    <p:sldId id="301" r:id="rId18"/>
    <p:sldId id="302" r:id="rId19"/>
    <p:sldId id="298" r:id="rId20"/>
    <p:sldId id="304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75652" autoAdjust="0"/>
  </p:normalViewPr>
  <p:slideViewPr>
    <p:cSldViewPr snapToGrid="0">
      <p:cViewPr varScale="1">
        <p:scale>
          <a:sx n="57" d="100"/>
          <a:sy n="57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8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6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2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8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vuetifyjs.com/en/components/card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uetifyjs.com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VUETIFY 01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구글</a:t>
            </a:r>
            <a:r>
              <a:rPr lang="en-US" altLang="ko-KR" dirty="0"/>
              <a:t> </a:t>
            </a:r>
            <a:r>
              <a:rPr lang="ko-KR" altLang="en-US" dirty="0"/>
              <a:t>메테리얼디자인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레이아웃 만들기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92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049B7-2109-4CFB-A52C-6E8576F1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FDFA3-5C25-4A90-B67D-7DAFF710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화면의 시작영역 </a:t>
            </a:r>
            <a:r>
              <a:rPr lang="en-US" altLang="ko-KR" dirty="0"/>
              <a:t>: v-app</a:t>
            </a:r>
          </a:p>
          <a:p>
            <a:r>
              <a:rPr lang="ko-KR" altLang="en-US" dirty="0" err="1"/>
              <a:t>앱바영역</a:t>
            </a:r>
            <a:r>
              <a:rPr lang="ko-KR" altLang="en-US" dirty="0"/>
              <a:t> </a:t>
            </a:r>
            <a:r>
              <a:rPr lang="en-US" altLang="ko-KR" dirty="0"/>
              <a:t>: v-app-bar</a:t>
            </a:r>
          </a:p>
          <a:p>
            <a:pPr lvl="1"/>
            <a:r>
              <a:rPr lang="ko-KR" altLang="en-US" dirty="0"/>
              <a:t>아이콘 버튼 구성 요소 </a:t>
            </a:r>
            <a:r>
              <a:rPr lang="en-US" altLang="ko-KR" dirty="0"/>
              <a:t>: v-app-bar-nav-icon </a:t>
            </a:r>
          </a:p>
          <a:p>
            <a:pPr lvl="1"/>
            <a:r>
              <a:rPr lang="ko-KR" altLang="en-US" dirty="0"/>
              <a:t>타이틀 </a:t>
            </a:r>
            <a:r>
              <a:rPr lang="en-US" altLang="ko-KR" dirty="0"/>
              <a:t>: v-toolbar-title</a:t>
            </a:r>
          </a:p>
          <a:p>
            <a:r>
              <a:rPr lang="ko-KR" altLang="en-US" dirty="0"/>
              <a:t>본문영역 </a:t>
            </a:r>
            <a:r>
              <a:rPr lang="en-US" altLang="ko-KR" dirty="0"/>
              <a:t>: v-content</a:t>
            </a:r>
          </a:p>
          <a:p>
            <a:pPr lvl="1"/>
            <a:r>
              <a:rPr lang="ko-KR" altLang="en-US" dirty="0"/>
              <a:t>여백자동설정 </a:t>
            </a:r>
            <a:r>
              <a:rPr lang="en-US" altLang="ko-KR" dirty="0"/>
              <a:t>: v-container</a:t>
            </a:r>
          </a:p>
          <a:p>
            <a:r>
              <a:rPr lang="ko-KR" altLang="en-US" dirty="0"/>
              <a:t>바닥글 영역 </a:t>
            </a:r>
            <a:r>
              <a:rPr lang="en-US" altLang="ko-KR" dirty="0"/>
              <a:t>: v-footer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413" y="1692348"/>
            <a:ext cx="2466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8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D8D4E-1DEC-4FC9-9D85-F07FC10A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뷰티파이</a:t>
            </a:r>
            <a:r>
              <a:rPr lang="ko-KR" altLang="en-US" dirty="0"/>
              <a:t> 객체 코드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C92A6-7819-4340-908A-8D71161F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ko-KR" altLang="en-US" dirty="0"/>
              <a:t> 인스턴스에 </a:t>
            </a:r>
            <a:r>
              <a:rPr lang="en-US" altLang="ko-KR" dirty="0" err="1"/>
              <a:t>vuetify</a:t>
            </a:r>
            <a:r>
              <a:rPr lang="en-US" altLang="ko-KR" dirty="0"/>
              <a:t>: new </a:t>
            </a:r>
            <a:r>
              <a:rPr lang="en-US" altLang="ko-KR" dirty="0" err="1"/>
              <a:t>vuetify</a:t>
            </a:r>
            <a:r>
              <a:rPr lang="ko-KR" altLang="en-US" dirty="0"/>
              <a:t>를 추가</a:t>
            </a:r>
            <a:r>
              <a:rPr lang="en-US" altLang="ko-KR" dirty="0"/>
              <a:t> </a:t>
            </a:r>
            <a:r>
              <a:rPr lang="ko-KR" altLang="en-US" dirty="0"/>
              <a:t>후 사용</a:t>
            </a:r>
          </a:p>
        </p:txBody>
      </p:sp>
    </p:spTree>
    <p:extLst>
      <p:ext uri="{BB962C8B-B14F-4D97-AF65-F5344CB8AC3E}">
        <p14:creationId xmlns:p14="http://schemas.microsoft.com/office/powerpoint/2010/main" val="312430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레이아웃 만들기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E83EC-BD8A-4829-868F-D4D02005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D2A5C-0CE3-4E79-9C54-043A7FAF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10267"/>
            <a:ext cx="8911687" cy="4741333"/>
          </a:xfrm>
        </p:spPr>
        <p:txBody>
          <a:bodyPr>
            <a:normAutofit/>
          </a:bodyPr>
          <a:lstStyle/>
          <a:p>
            <a:r>
              <a:rPr lang="ko-KR" altLang="en-US" dirty="0"/>
              <a:t>색상</a:t>
            </a:r>
            <a:endParaRPr lang="en-US" altLang="ko-KR" dirty="0"/>
          </a:p>
          <a:p>
            <a:pPr lvl="1"/>
            <a:r>
              <a:rPr lang="ko-KR" altLang="en-US" dirty="0" err="1"/>
              <a:t>뷰티파이</a:t>
            </a:r>
            <a:r>
              <a:rPr lang="ko-KR" altLang="en-US" dirty="0"/>
              <a:t> 요소</a:t>
            </a:r>
            <a:r>
              <a:rPr lang="en-US" altLang="ko-KR" dirty="0"/>
              <a:t> : color=“</a:t>
            </a:r>
            <a:r>
              <a:rPr lang="ko-KR" altLang="en-US" dirty="0"/>
              <a:t>색상</a:t>
            </a:r>
            <a:r>
              <a:rPr lang="en-US" altLang="ko-KR" dirty="0"/>
              <a:t>”</a:t>
            </a:r>
            <a:r>
              <a:rPr lang="ko-KR" altLang="en-US" dirty="0"/>
              <a:t>폰트색상 여백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en-US" altLang="ko-KR" dirty="0"/>
              <a:t>: class=“</a:t>
            </a:r>
            <a:r>
              <a:rPr lang="ko-KR" altLang="en-US" dirty="0"/>
              <a:t>색상 폰트색상 여백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기본테마 </a:t>
            </a:r>
            <a:r>
              <a:rPr lang="en-US" altLang="ko-KR" dirty="0"/>
              <a:t>7</a:t>
            </a:r>
            <a:r>
              <a:rPr lang="ko-KR" altLang="en-US" dirty="0"/>
              <a:t>가지와 </a:t>
            </a:r>
            <a:r>
              <a:rPr lang="en-US" altLang="ko-KR" dirty="0"/>
              <a:t>lighten, darken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정렬 </a:t>
            </a:r>
            <a:r>
              <a:rPr lang="en-US" altLang="ko-KR" dirty="0"/>
              <a:t>: v-spacer</a:t>
            </a:r>
          </a:p>
          <a:p>
            <a:r>
              <a:rPr lang="ko-KR" altLang="en-US" dirty="0"/>
              <a:t>버튼</a:t>
            </a:r>
            <a:r>
              <a:rPr lang="en-US" altLang="ko-KR" dirty="0"/>
              <a:t>: v-</a:t>
            </a:r>
            <a:r>
              <a:rPr lang="en-US" altLang="ko-KR" dirty="0" err="1"/>
              <a:t>btn</a:t>
            </a:r>
            <a:endParaRPr lang="en-US" altLang="ko-KR" dirty="0"/>
          </a:p>
          <a:p>
            <a:r>
              <a:rPr lang="ko-KR" altLang="en-US" dirty="0"/>
              <a:t>아이콘 </a:t>
            </a:r>
            <a:r>
              <a:rPr lang="en-US" altLang="ko-KR" dirty="0"/>
              <a:t>: v-icon</a:t>
            </a:r>
          </a:p>
          <a:p>
            <a:r>
              <a:rPr lang="ko-KR" altLang="en-US" dirty="0"/>
              <a:t>디자인아이콘 </a:t>
            </a:r>
            <a:r>
              <a:rPr lang="en-US" altLang="ko-KR" dirty="0"/>
              <a:t>: </a:t>
            </a:r>
            <a:r>
              <a:rPr lang="ko-KR" altLang="en-US" dirty="0" err="1"/>
              <a:t>머티리얼공식웹사이트</a:t>
            </a:r>
            <a:r>
              <a:rPr lang="en-US" altLang="ko-KR" dirty="0"/>
              <a:t>, </a:t>
            </a:r>
            <a:r>
              <a:rPr lang="ko-KR" altLang="en-US" dirty="0" err="1"/>
              <a:t>폰트어썸</a:t>
            </a:r>
            <a:endParaRPr lang="en-US" altLang="ko-KR" dirty="0"/>
          </a:p>
          <a:p>
            <a:r>
              <a:rPr lang="ko-KR" altLang="en-US" dirty="0"/>
              <a:t>폰트크기와 종류 </a:t>
            </a:r>
            <a:r>
              <a:rPr lang="en-US" altLang="ko-KR" dirty="0"/>
              <a:t>: </a:t>
            </a:r>
            <a:r>
              <a:rPr lang="ko-KR" altLang="en-US" dirty="0"/>
              <a:t>책</a:t>
            </a:r>
            <a:r>
              <a:rPr lang="en-US" altLang="ko-KR" dirty="0"/>
              <a:t>188p</a:t>
            </a:r>
            <a:br>
              <a:rPr lang="en-US" altLang="ko-KR" dirty="0"/>
            </a:br>
            <a:r>
              <a:rPr lang="en-US" altLang="ko-KR" dirty="0"/>
              <a:t> display, headline, title, subheading, body, caption, overline</a:t>
            </a:r>
          </a:p>
          <a:p>
            <a:r>
              <a:rPr lang="ko-KR" altLang="en-US" dirty="0"/>
              <a:t>요소 여백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m, p / a, t, b, l, r, x, y / 0~5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429" y="624110"/>
            <a:ext cx="3709106" cy="37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5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0AA40-3FCC-45C4-BF05-D9946075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6A278-77B6-4C1E-92FA-A843FD465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기본테마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FC817B-3EA4-4261-8623-57C4C8318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13616"/>
              </p:ext>
            </p:extLst>
          </p:nvPr>
        </p:nvGraphicFramePr>
        <p:xfrm>
          <a:off x="853642" y="2637367"/>
          <a:ext cx="11064344" cy="1583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043">
                  <a:extLst>
                    <a:ext uri="{9D8B030D-6E8A-4147-A177-3AD203B41FA5}">
                      <a16:colId xmlns:a16="http://schemas.microsoft.com/office/drawing/2014/main" val="1340984712"/>
                    </a:ext>
                  </a:extLst>
                </a:gridCol>
                <a:gridCol w="1383043">
                  <a:extLst>
                    <a:ext uri="{9D8B030D-6E8A-4147-A177-3AD203B41FA5}">
                      <a16:colId xmlns:a16="http://schemas.microsoft.com/office/drawing/2014/main" val="2815742289"/>
                    </a:ext>
                  </a:extLst>
                </a:gridCol>
                <a:gridCol w="1383043">
                  <a:extLst>
                    <a:ext uri="{9D8B030D-6E8A-4147-A177-3AD203B41FA5}">
                      <a16:colId xmlns:a16="http://schemas.microsoft.com/office/drawing/2014/main" val="264778929"/>
                    </a:ext>
                  </a:extLst>
                </a:gridCol>
                <a:gridCol w="1383043">
                  <a:extLst>
                    <a:ext uri="{9D8B030D-6E8A-4147-A177-3AD203B41FA5}">
                      <a16:colId xmlns:a16="http://schemas.microsoft.com/office/drawing/2014/main" val="921936599"/>
                    </a:ext>
                  </a:extLst>
                </a:gridCol>
                <a:gridCol w="1383043">
                  <a:extLst>
                    <a:ext uri="{9D8B030D-6E8A-4147-A177-3AD203B41FA5}">
                      <a16:colId xmlns:a16="http://schemas.microsoft.com/office/drawing/2014/main" val="3577774145"/>
                    </a:ext>
                  </a:extLst>
                </a:gridCol>
                <a:gridCol w="1383043">
                  <a:extLst>
                    <a:ext uri="{9D8B030D-6E8A-4147-A177-3AD203B41FA5}">
                      <a16:colId xmlns:a16="http://schemas.microsoft.com/office/drawing/2014/main" val="2009202877"/>
                    </a:ext>
                  </a:extLst>
                </a:gridCol>
                <a:gridCol w="1383043">
                  <a:extLst>
                    <a:ext uri="{9D8B030D-6E8A-4147-A177-3AD203B41FA5}">
                      <a16:colId xmlns:a16="http://schemas.microsoft.com/office/drawing/2014/main" val="2680479326"/>
                    </a:ext>
                  </a:extLst>
                </a:gridCol>
                <a:gridCol w="1383043">
                  <a:extLst>
                    <a:ext uri="{9D8B030D-6E8A-4147-A177-3AD203B41FA5}">
                      <a16:colId xmlns:a16="http://schemas.microsoft.com/office/drawing/2014/main" val="1905358620"/>
                    </a:ext>
                  </a:extLst>
                </a:gridCol>
              </a:tblGrid>
              <a:tr h="452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색상이름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secondary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success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warning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49858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색상값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#424242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#82B1FF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#FF2525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#2196F3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#2196F3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#4CAF50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#FFC107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0749"/>
                  </a:ext>
                </a:extLst>
              </a:tr>
              <a:tr h="678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짙은 회색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콘플라워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블루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빨간색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바다색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초록색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01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5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카드 </a:t>
            </a:r>
            <a:r>
              <a:rPr lang="en-US" altLang="ko-KR" dirty="0"/>
              <a:t>UI</a:t>
            </a:r>
            <a:r>
              <a:rPr lang="ko-KR" altLang="en-US" dirty="0"/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35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모던 앱 디자인의 특징 중 하나 카드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2925" y="2116015"/>
            <a:ext cx="8915400" cy="3777622"/>
          </a:xfrm>
        </p:spPr>
        <p:txBody>
          <a:bodyPr/>
          <a:lstStyle/>
          <a:p>
            <a:r>
              <a:rPr lang="ko-KR" altLang="en-US" dirty="0"/>
              <a:t>컨텐츠를 덩어리 채로 분리시킬 수 있다 </a:t>
            </a:r>
            <a:r>
              <a:rPr lang="en-US" altLang="ko-KR" dirty="0"/>
              <a:t>(Chunking Content)</a:t>
            </a:r>
          </a:p>
          <a:p>
            <a:r>
              <a:rPr lang="ko-KR" altLang="en-US" dirty="0"/>
              <a:t>정보를 확인하기 쉽다 </a:t>
            </a:r>
            <a:r>
              <a:rPr lang="en-US" altLang="ko-KR" dirty="0"/>
              <a:t>(Easy to </a:t>
            </a:r>
            <a:r>
              <a:rPr lang="en-US" altLang="ko-KR" dirty="0" err="1"/>
              <a:t>Dugest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시각적으로 즐거움을 준다 </a:t>
            </a:r>
            <a:r>
              <a:rPr lang="en-US" altLang="ko-KR" dirty="0"/>
              <a:t>(Visually Pleasing)</a:t>
            </a:r>
          </a:p>
          <a:p>
            <a:r>
              <a:rPr lang="ko-KR" altLang="en-US" dirty="0"/>
              <a:t>다양한 스크린 사이즈에 잘 대응한다 </a:t>
            </a:r>
            <a:r>
              <a:rPr lang="en-US" altLang="ko-KR" dirty="0"/>
              <a:t>( Good For Varying Screen Size)</a:t>
            </a:r>
          </a:p>
        </p:txBody>
      </p:sp>
    </p:spTree>
    <p:extLst>
      <p:ext uri="{BB962C8B-B14F-4D97-AF65-F5344CB8AC3E}">
        <p14:creationId xmlns:p14="http://schemas.microsoft.com/office/powerpoint/2010/main" val="59385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23" y="339878"/>
            <a:ext cx="8610580" cy="28429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t="7672" r="18203" b="10468"/>
          <a:stretch/>
        </p:blipFill>
        <p:spPr>
          <a:xfrm>
            <a:off x="2589212" y="3255374"/>
            <a:ext cx="3692771" cy="33330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28" y="3214413"/>
            <a:ext cx="44767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9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004D-3E83-4038-B0DE-2D103338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6C55D-203C-434D-A050-49F617FF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카드형태</a:t>
            </a:r>
            <a:r>
              <a:rPr lang="ko-KR" altLang="en-US" dirty="0"/>
              <a:t> </a:t>
            </a:r>
            <a:r>
              <a:rPr lang="en-US" altLang="ko-KR" dirty="0"/>
              <a:t>: v-card</a:t>
            </a:r>
          </a:p>
          <a:p>
            <a:pPr lvl="1"/>
            <a:r>
              <a:rPr lang="ko-KR" altLang="en-US" dirty="0"/>
              <a:t>이미지 </a:t>
            </a:r>
            <a:r>
              <a:rPr lang="en-US" altLang="ko-KR" dirty="0"/>
              <a:t>: v-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1"/>
            <a:r>
              <a:rPr lang="ko-KR" altLang="en-US" dirty="0" err="1"/>
              <a:t>카드제목</a:t>
            </a:r>
            <a:r>
              <a:rPr lang="ko-KR" altLang="en-US" dirty="0"/>
              <a:t> </a:t>
            </a:r>
            <a:r>
              <a:rPr lang="en-US" altLang="ko-KR" dirty="0"/>
              <a:t>: v-card-title</a:t>
            </a:r>
          </a:p>
          <a:p>
            <a:pPr lvl="1"/>
            <a:r>
              <a:rPr lang="ko-KR" altLang="en-US" dirty="0" err="1"/>
              <a:t>카드내용</a:t>
            </a:r>
            <a:r>
              <a:rPr lang="ko-KR" altLang="en-US" dirty="0"/>
              <a:t> </a:t>
            </a:r>
            <a:r>
              <a:rPr lang="en-US" altLang="ko-KR" dirty="0"/>
              <a:t>: v-card-text</a:t>
            </a:r>
          </a:p>
          <a:p>
            <a:pPr lvl="1"/>
            <a:r>
              <a:rPr lang="ko-KR" altLang="en-US" dirty="0"/>
              <a:t>버튼 공간 </a:t>
            </a:r>
            <a:r>
              <a:rPr lang="en-US" altLang="ko-KR" dirty="0"/>
              <a:t>: v-card-action</a:t>
            </a:r>
          </a:p>
          <a:p>
            <a:r>
              <a:rPr lang="ko-KR" altLang="en-US" dirty="0" err="1"/>
              <a:t>로렘픽숨</a:t>
            </a:r>
            <a:r>
              <a:rPr lang="ko-KR" altLang="en-US" dirty="0"/>
              <a:t> 웹사이트 </a:t>
            </a:r>
            <a:r>
              <a:rPr lang="en-US" altLang="ko-KR" dirty="0"/>
              <a:t>: </a:t>
            </a:r>
            <a:r>
              <a:rPr lang="ko-KR" altLang="en-US" dirty="0"/>
              <a:t>임의의 이미지를 규격에 맞게 표시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290513"/>
            <a:ext cx="40386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디자인</a:t>
            </a:r>
            <a:r>
              <a:rPr lang="ko-KR" altLang="en-US" sz="1800" dirty="0">
                <a:latin typeface="+mn-ea"/>
              </a:rPr>
              <a:t>이란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 err="1">
                <a:latin typeface="+mn-ea"/>
              </a:rPr>
              <a:t>Vuetify</a:t>
            </a:r>
            <a:r>
              <a:rPr lang="ko-KR" altLang="en-US" sz="1800" dirty="0">
                <a:latin typeface="+mn-ea"/>
              </a:rPr>
              <a:t>기초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레이아웃</a:t>
            </a:r>
            <a:r>
              <a:rPr lang="en-US" altLang="ko-KR" sz="1600" dirty="0">
                <a:latin typeface="+mn-ea"/>
              </a:rPr>
              <a:t>1 – </a:t>
            </a:r>
            <a:r>
              <a:rPr lang="ko-KR" altLang="en-US" sz="1600" dirty="0" err="1">
                <a:latin typeface="+mn-ea"/>
              </a:rPr>
              <a:t>앱바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 err="1">
                <a:latin typeface="+mn-ea"/>
              </a:rPr>
              <a:t>툴바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레이아웃</a:t>
            </a:r>
            <a:r>
              <a:rPr lang="en-US" altLang="ko-KR" sz="1600" dirty="0">
                <a:latin typeface="+mn-ea"/>
              </a:rPr>
              <a:t>2 – </a:t>
            </a:r>
            <a:r>
              <a:rPr lang="ko-KR" altLang="en-US" sz="1600" dirty="0">
                <a:latin typeface="+mn-ea"/>
              </a:rPr>
              <a:t>컬러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카드</a:t>
            </a:r>
            <a:r>
              <a:rPr lang="en-US" altLang="ko-KR" sz="1600" dirty="0">
                <a:latin typeface="+mn-ea"/>
              </a:rPr>
              <a:t>UI </a:t>
            </a:r>
          </a:p>
          <a:p>
            <a:pPr lvl="1"/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D6B90-0C61-4245-9696-9E5D6F72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en-US" altLang="ko-KR" dirty="0"/>
              <a:t> </a:t>
            </a:r>
            <a:r>
              <a:rPr lang="ko-KR" altLang="en-US" dirty="0"/>
              <a:t>공식 홈페이지에서 예제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CF8FE-1454-4AD4-B52B-C6F4DEA5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Card </a:t>
            </a:r>
            <a:r>
              <a:rPr lang="ko-KR" altLang="en-US" dirty="0"/>
              <a:t>검색 후 몇가지 예제를 복사하여 수정해서 사용해 보세요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https://vuetifyjs.com/en/components/cards/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3360BE-0713-4ED9-A1F0-1E23E079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6255"/>
            <a:ext cx="4060295" cy="369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6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디자인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디자인이란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플랫 디자인의 장점을 살리면서도 빛에 따른 종이의 그림자 효과를 이용하여 입체감을 살리는 디자인 방식</a:t>
            </a:r>
            <a:endParaRPr lang="en-US" altLang="ko-KR" dirty="0"/>
          </a:p>
          <a:p>
            <a:r>
              <a:rPr lang="en-US" altLang="ko-KR" dirty="0"/>
              <a:t> 2014</a:t>
            </a:r>
            <a:r>
              <a:rPr lang="ko-KR" altLang="en-US" dirty="0"/>
              <a:t>년 구글이 안드로이드 스마트폰에 적용하면서 부터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60" y="3444522"/>
            <a:ext cx="6130297" cy="30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4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디자인과 </a:t>
            </a:r>
            <a:r>
              <a:rPr lang="en-US" altLang="ko-KR" dirty="0" err="1"/>
              <a:t>Vuetify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ko-KR" altLang="en-US" dirty="0"/>
              <a:t>는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자바스크립트 프레임워크에 구글의 공식 </a:t>
            </a:r>
            <a:r>
              <a:rPr lang="ko-KR" altLang="en-US" dirty="0" err="1"/>
              <a:t>머티리얼</a:t>
            </a:r>
            <a:r>
              <a:rPr lang="ko-KR" altLang="en-US" dirty="0"/>
              <a:t> 디자인을 사용할 수 있는 컴포넌트 프레임워크</a:t>
            </a:r>
            <a:endParaRPr lang="en-US" altLang="ko-KR" dirty="0"/>
          </a:p>
          <a:p>
            <a:r>
              <a:rPr lang="ko-KR" altLang="en-US" dirty="0" err="1"/>
              <a:t>웹앱에</a:t>
            </a:r>
            <a:r>
              <a:rPr lang="ko-KR" altLang="en-US" dirty="0"/>
              <a:t> 필요한 컴포넌트를 편리하게 사용할 수 잇게 다양한 기능 지속적으로 지원</a:t>
            </a:r>
          </a:p>
        </p:txBody>
      </p:sp>
    </p:spTree>
    <p:extLst>
      <p:ext uri="{BB962C8B-B14F-4D97-AF65-F5344CB8AC3E}">
        <p14:creationId xmlns:p14="http://schemas.microsoft.com/office/powerpoint/2010/main" val="217756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구글의 </a:t>
            </a:r>
            <a:r>
              <a:rPr lang="ko-KR" altLang="en-US" dirty="0" err="1"/>
              <a:t>머티리얼</a:t>
            </a:r>
            <a:r>
              <a:rPr lang="ko-KR" altLang="en-US" dirty="0"/>
              <a:t> </a:t>
            </a:r>
            <a:r>
              <a:rPr lang="ko-KR" altLang="en-US" dirty="0" err="1"/>
              <a:t>스펙지원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커스터마이징</a:t>
            </a:r>
            <a:r>
              <a:rPr lang="ko-KR" altLang="en-US" dirty="0"/>
              <a:t> 가능한 옵션 제공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80</a:t>
            </a:r>
            <a:r>
              <a:rPr lang="ko-KR" altLang="en-US" dirty="0"/>
              <a:t>개 이상의 </a:t>
            </a:r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ko-KR" altLang="en-US" dirty="0" err="1"/>
              <a:t>머티리얼</a:t>
            </a:r>
            <a:r>
              <a:rPr lang="ko-KR" altLang="en-US" dirty="0"/>
              <a:t> 디자인 컴포넌트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제공하는 </a:t>
            </a:r>
            <a:r>
              <a:rPr lang="ko-KR" altLang="en-US" dirty="0" err="1"/>
              <a:t>엘리먼트</a:t>
            </a:r>
            <a:r>
              <a:rPr lang="ko-KR" altLang="en-US" dirty="0"/>
              <a:t> 이름은 </a:t>
            </a:r>
            <a:r>
              <a:rPr lang="en-US" altLang="ko-KR" dirty="0"/>
              <a:t>v-</a:t>
            </a:r>
            <a:r>
              <a:rPr lang="ko-KR" altLang="en-US" dirty="0"/>
              <a:t>로 시작하여 직관적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빠른 속도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쉬운 학습 </a:t>
            </a:r>
            <a:r>
              <a:rPr lang="en-US" altLang="ko-KR" dirty="0"/>
              <a:t>(</a:t>
            </a:r>
            <a:r>
              <a:rPr lang="ko-KR" altLang="en-US" dirty="0"/>
              <a:t>공식문서제공</a:t>
            </a:r>
            <a:r>
              <a:rPr lang="en-US" altLang="ko-KR" dirty="0"/>
              <a:t>/</a:t>
            </a:r>
            <a:r>
              <a:rPr lang="ko-KR" altLang="en-US" dirty="0" err="1"/>
              <a:t>샘플소스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58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ko-KR" altLang="en-US" dirty="0"/>
              <a:t>사용방법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CDN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vue</a:t>
            </a:r>
            <a:r>
              <a:rPr lang="en-US" altLang="ko-KR" dirty="0"/>
              <a:t>./cli</a:t>
            </a:r>
            <a:r>
              <a:rPr lang="ko-KR" altLang="en-US" dirty="0"/>
              <a:t>사용시 </a:t>
            </a:r>
            <a:r>
              <a:rPr lang="en-US" altLang="ko-KR" dirty="0" err="1"/>
              <a:t>npm</a:t>
            </a:r>
            <a:r>
              <a:rPr lang="ko-KR" altLang="en-US" dirty="0"/>
              <a:t>으로 설치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94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en-US" altLang="ko-KR" dirty="0"/>
              <a:t> </a:t>
            </a:r>
            <a:r>
              <a:rPr lang="ko-KR" altLang="en-US" dirty="0"/>
              <a:t>공식 홈페이지 사용하는 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https://vuetifyjs.com/en/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책에 나오는 내용 검색</a:t>
            </a:r>
          </a:p>
          <a:p>
            <a:pPr marL="0" indent="0">
              <a:buNone/>
            </a:pP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기능 가이드</a:t>
            </a:r>
            <a:r>
              <a:rPr lang="en-US" altLang="ko-KR" dirty="0"/>
              <a:t>(</a:t>
            </a:r>
            <a:r>
              <a:rPr lang="ko-KR" altLang="en-US" dirty="0"/>
              <a:t>사용방법</a:t>
            </a:r>
            <a:r>
              <a:rPr lang="en-US" altLang="ko-KR" dirty="0"/>
              <a:t>) - </a:t>
            </a:r>
            <a:r>
              <a:rPr lang="ko-KR" altLang="en-US" dirty="0"/>
              <a:t>설치 환경 가이드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components – </a:t>
            </a:r>
            <a:r>
              <a:rPr lang="ko-KR" altLang="en-US" dirty="0"/>
              <a:t>사용할 수 있는 예제 태그 제공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API – </a:t>
            </a:r>
            <a:r>
              <a:rPr lang="ko-KR" altLang="en-US" dirty="0"/>
              <a:t>태그의 속성 정보 제공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815335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2053</TotalTime>
  <Words>443</Words>
  <Application>Microsoft Office PowerPoint</Application>
  <PresentationFormat>와이드스크린</PresentationFormat>
  <Paragraphs>104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HY견고딕</vt:lpstr>
      <vt:lpstr>HY그래픽</vt:lpstr>
      <vt:lpstr>HY중고딕</vt:lpstr>
      <vt:lpstr>맑은 고딕</vt:lpstr>
      <vt:lpstr>Arial</vt:lpstr>
      <vt:lpstr>Century Gothic</vt:lpstr>
      <vt:lpstr>Wingdings 3</vt:lpstr>
      <vt:lpstr>줄기</vt:lpstr>
      <vt:lpstr>VUETIFY 01</vt:lpstr>
      <vt:lpstr>오늘 배울 내용</vt:lpstr>
      <vt:lpstr>머티리얼 디자인</vt:lpstr>
      <vt:lpstr>머티리얼 디자인이란</vt:lpstr>
      <vt:lpstr>머티리얼 디자인과 Vuetify</vt:lpstr>
      <vt:lpstr>Vuetify의 특징</vt:lpstr>
      <vt:lpstr>Vuetify 기초</vt:lpstr>
      <vt:lpstr>Vuetify사용방법</vt:lpstr>
      <vt:lpstr>Vuetify 공식 홈페이지 사용하는 법</vt:lpstr>
      <vt:lpstr>기본 레이아웃 만들기1</vt:lpstr>
      <vt:lpstr>핵심 내용</vt:lpstr>
      <vt:lpstr>뷰티파이 객체 코드 추가</vt:lpstr>
      <vt:lpstr>기본 레이아웃 만들기2</vt:lpstr>
      <vt:lpstr>핵심 내용</vt:lpstr>
      <vt:lpstr>색상이름</vt:lpstr>
      <vt:lpstr>카드 UI만들기</vt:lpstr>
      <vt:lpstr>모던 앱 디자인의 특징 중 하나 카드 UI</vt:lpstr>
      <vt:lpstr>PowerPoint 프레젠테이션</vt:lpstr>
      <vt:lpstr>핵심내용</vt:lpstr>
      <vt:lpstr>Vuetify 공식 홈페이지에서 예제 사용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HJ-seong</cp:lastModifiedBy>
  <cp:revision>37</cp:revision>
  <dcterms:created xsi:type="dcterms:W3CDTF">2022-01-26T22:21:15Z</dcterms:created>
  <dcterms:modified xsi:type="dcterms:W3CDTF">2022-03-28T23:02:55Z</dcterms:modified>
</cp:coreProperties>
</file>