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5" r:id="rId4"/>
    <p:sldId id="302" r:id="rId5"/>
    <p:sldId id="297" r:id="rId6"/>
    <p:sldId id="304" r:id="rId7"/>
    <p:sldId id="308" r:id="rId8"/>
    <p:sldId id="298" r:id="rId9"/>
    <p:sldId id="29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75652" autoAdjust="0"/>
  </p:normalViewPr>
  <p:slideViewPr>
    <p:cSldViewPr snapToGrid="0">
      <p:cViewPr varScale="1">
        <p:scale>
          <a:sx n="45" d="100"/>
          <a:sy n="45" d="100"/>
        </p:scale>
        <p:origin x="4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9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8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1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0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VUETIFY 02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구글</a:t>
            </a:r>
            <a:r>
              <a:rPr lang="en-US" altLang="ko-KR" dirty="0"/>
              <a:t> </a:t>
            </a:r>
            <a:r>
              <a:rPr lang="ko-KR" altLang="en-US" dirty="0"/>
              <a:t>메테리얼디자인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>
                <a:latin typeface="+mn-ea"/>
              </a:rPr>
              <a:t>그리드레이아웃과 반응형그리드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리스트와 아이콘</a:t>
            </a:r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그리드레이아웃과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반응형그리드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행 </a:t>
            </a:r>
            <a:r>
              <a:rPr lang="en-US" altLang="ko-KR" dirty="0"/>
              <a:t>: v-row (12</a:t>
            </a:r>
            <a:r>
              <a:rPr lang="ko-KR" altLang="en-US" dirty="0"/>
              <a:t>열이 </a:t>
            </a:r>
            <a:r>
              <a:rPr lang="en-US" altLang="ko-KR" dirty="0"/>
              <a:t>1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열 </a:t>
            </a:r>
            <a:r>
              <a:rPr lang="en-US" altLang="ko-KR" dirty="0"/>
              <a:t>: v-col </a:t>
            </a:r>
          </a:p>
          <a:p>
            <a:r>
              <a:rPr lang="ko-KR" altLang="en-US" dirty="0"/>
              <a:t>열 사이 간격 조정 </a:t>
            </a:r>
            <a:r>
              <a:rPr lang="en-US" altLang="ko-KR" dirty="0"/>
              <a:t>: offset </a:t>
            </a:r>
            <a:r>
              <a:rPr lang="ko-KR" altLang="en-US" dirty="0"/>
              <a:t>속성</a:t>
            </a:r>
            <a:endParaRPr lang="en-US" altLang="ko-KR" dirty="0"/>
          </a:p>
          <a:p>
            <a:r>
              <a:rPr lang="ko-KR" altLang="en-US" dirty="0" err="1"/>
              <a:t>기기별</a:t>
            </a:r>
            <a:r>
              <a:rPr lang="ko-KR" altLang="en-US" dirty="0"/>
              <a:t> 정렬 속성 </a:t>
            </a:r>
            <a:r>
              <a:rPr lang="en-US" altLang="ko-KR" dirty="0"/>
              <a:t>: text-</a:t>
            </a:r>
            <a:r>
              <a:rPr lang="ko-KR" altLang="en-US" dirty="0"/>
              <a:t>코드명</a:t>
            </a:r>
            <a:r>
              <a:rPr lang="en-US" altLang="ko-KR" dirty="0"/>
              <a:t>-</a:t>
            </a:r>
            <a:r>
              <a:rPr lang="ko-KR" altLang="en-US" dirty="0" err="1"/>
              <a:t>정렬명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05276"/>
              </p:ext>
            </p:extLst>
          </p:nvPr>
        </p:nvGraphicFramePr>
        <p:xfrm>
          <a:off x="2350973" y="3966035"/>
          <a:ext cx="8855742" cy="2402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957">
                  <a:extLst>
                    <a:ext uri="{9D8B030D-6E8A-4147-A177-3AD203B41FA5}">
                      <a16:colId xmlns:a16="http://schemas.microsoft.com/office/drawing/2014/main" val="255322398"/>
                    </a:ext>
                  </a:extLst>
                </a:gridCol>
                <a:gridCol w="1475957">
                  <a:extLst>
                    <a:ext uri="{9D8B030D-6E8A-4147-A177-3AD203B41FA5}">
                      <a16:colId xmlns:a16="http://schemas.microsoft.com/office/drawing/2014/main" val="3360981007"/>
                    </a:ext>
                  </a:extLst>
                </a:gridCol>
                <a:gridCol w="1475957">
                  <a:extLst>
                    <a:ext uri="{9D8B030D-6E8A-4147-A177-3AD203B41FA5}">
                      <a16:colId xmlns:a16="http://schemas.microsoft.com/office/drawing/2014/main" val="2224518736"/>
                    </a:ext>
                  </a:extLst>
                </a:gridCol>
                <a:gridCol w="1475957">
                  <a:extLst>
                    <a:ext uri="{9D8B030D-6E8A-4147-A177-3AD203B41FA5}">
                      <a16:colId xmlns:a16="http://schemas.microsoft.com/office/drawing/2014/main" val="3277583006"/>
                    </a:ext>
                  </a:extLst>
                </a:gridCol>
                <a:gridCol w="1475957">
                  <a:extLst>
                    <a:ext uri="{9D8B030D-6E8A-4147-A177-3AD203B41FA5}">
                      <a16:colId xmlns:a16="http://schemas.microsoft.com/office/drawing/2014/main" val="1321774265"/>
                    </a:ext>
                  </a:extLst>
                </a:gridCol>
                <a:gridCol w="1475957">
                  <a:extLst>
                    <a:ext uri="{9D8B030D-6E8A-4147-A177-3AD203B41FA5}">
                      <a16:colId xmlns:a16="http://schemas.microsoft.com/office/drawing/2014/main" val="3458436387"/>
                    </a:ext>
                  </a:extLst>
                </a:gridCol>
              </a:tblGrid>
              <a:tr h="5874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픽셀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0~599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600~959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960~1263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1264~1903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1904~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55915"/>
                  </a:ext>
                </a:extLst>
              </a:tr>
              <a:tr h="5874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52692"/>
                  </a:ext>
                </a:extLst>
              </a:tr>
              <a:tr h="5874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이니셜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eXtar</a:t>
                      </a:r>
                      <a:r>
                        <a:rPr lang="en-US" altLang="ko-KR" dirty="0"/>
                        <a:t> Small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Small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MeDium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LarGe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eXta</a:t>
                      </a:r>
                      <a:r>
                        <a:rPr lang="en-US" altLang="ko-KR" dirty="0"/>
                        <a:t> Large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765085"/>
                  </a:ext>
                </a:extLst>
              </a:tr>
              <a:tr h="5874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기기종류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스마트폰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태블릿 </a:t>
                      </a:r>
                      <a:r>
                        <a:rPr lang="en-US" altLang="ko-KR" dirty="0"/>
                        <a:t>PC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노트북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데스크톱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데스크톱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와이드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56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3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반응형</a:t>
            </a:r>
            <a:r>
              <a:rPr lang="ko-KR" altLang="en-US" dirty="0"/>
              <a:t> 그리드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중단점을 이용하여 화면의 크기에 따라 배열 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27E61E-7474-4CE4-9188-EE453F22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67" y="3230165"/>
            <a:ext cx="4239733" cy="31172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7C9781-86D0-42B1-8704-76F39F8E5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458" y="2807534"/>
            <a:ext cx="3344390" cy="389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반응형그리드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554480"/>
            <a:ext cx="8915400" cy="3777622"/>
          </a:xfrm>
        </p:spPr>
        <p:txBody>
          <a:bodyPr/>
          <a:lstStyle/>
          <a:p>
            <a:r>
              <a:rPr lang="ko-KR" altLang="en-US" dirty="0"/>
              <a:t>반응형그리드와 카드 </a:t>
            </a:r>
            <a:r>
              <a:rPr lang="en-US" altLang="ko-KR" dirty="0" err="1"/>
              <a:t>ui</a:t>
            </a:r>
            <a:r>
              <a:rPr lang="ko-KR" altLang="en-US" dirty="0" err="1"/>
              <a:t>를</a:t>
            </a:r>
            <a:r>
              <a:rPr lang="ko-KR" altLang="en-US" dirty="0"/>
              <a:t> 함께 사용하여 다음과 화면을 출력하세요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F0DAB8-4FC2-493B-9874-37748C56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73" y="2033373"/>
            <a:ext cx="6951028" cy="35816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961" y="2033373"/>
            <a:ext cx="2876344" cy="37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95550-B2B6-4F0C-9A56-854FE20B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레이아웃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8A791-ACB8-4DBE-8069-57B099B8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v-layout</a:t>
            </a:r>
          </a:p>
          <a:p>
            <a:r>
              <a:rPr lang="en-US" altLang="ko-KR" dirty="0"/>
              <a:t>v-flex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리스트와 아이콘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</a:t>
            </a:r>
            <a:r>
              <a:rPr lang="ko-KR" altLang="en-US" dirty="0" err="1"/>
              <a:t>전체구조</a:t>
            </a:r>
            <a:r>
              <a:rPr lang="ko-KR" altLang="en-US" dirty="0"/>
              <a:t> </a:t>
            </a:r>
            <a:r>
              <a:rPr lang="en-US" altLang="ko-KR" dirty="0"/>
              <a:t>: v-list</a:t>
            </a:r>
          </a:p>
          <a:p>
            <a:r>
              <a:rPr lang="ko-KR" altLang="en-US" dirty="0"/>
              <a:t>제목 </a:t>
            </a:r>
            <a:r>
              <a:rPr lang="en-US" altLang="ko-KR" dirty="0"/>
              <a:t>: v-list-title</a:t>
            </a:r>
          </a:p>
          <a:p>
            <a:r>
              <a:rPr lang="ko-KR" altLang="en-US" dirty="0"/>
              <a:t>아이콘 </a:t>
            </a:r>
            <a:r>
              <a:rPr lang="en-US" altLang="ko-KR" dirty="0"/>
              <a:t>: v-list-item-avatar</a:t>
            </a:r>
          </a:p>
          <a:p>
            <a:r>
              <a:rPr lang="ko-KR" altLang="en-US" dirty="0"/>
              <a:t>그룹화 </a:t>
            </a:r>
            <a:r>
              <a:rPr lang="en-US" altLang="ko-KR" dirty="0"/>
              <a:t>: v-list-item-title / v-list-item-content</a:t>
            </a:r>
          </a:p>
          <a:p>
            <a:r>
              <a:rPr lang="ko-KR" altLang="en-US" dirty="0"/>
              <a:t>리스트 액션 공간</a:t>
            </a:r>
            <a:r>
              <a:rPr lang="en-US" altLang="ko-KR" dirty="0"/>
              <a:t>(</a:t>
            </a:r>
            <a:r>
              <a:rPr lang="ko-KR" altLang="en-US" dirty="0" err="1"/>
              <a:t>버튼공간</a:t>
            </a:r>
            <a:r>
              <a:rPr lang="en-US" altLang="ko-KR" dirty="0"/>
              <a:t>): v-list-item-action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C70AA8-2544-4916-BD6B-E73F939F7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352" y="451469"/>
            <a:ext cx="3800270" cy="29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986</TotalTime>
  <Words>130</Words>
  <Application>Microsoft Office PowerPoint</Application>
  <PresentationFormat>와이드스크린</PresentationFormat>
  <Paragraphs>55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Wingdings 3</vt:lpstr>
      <vt:lpstr>줄기</vt:lpstr>
      <vt:lpstr>VUETIFY 02</vt:lpstr>
      <vt:lpstr>오늘 배울 내용</vt:lpstr>
      <vt:lpstr>그리드레이아웃과 반응형그리드</vt:lpstr>
      <vt:lpstr>핵심 내용</vt:lpstr>
      <vt:lpstr>반응형 그리드</vt:lpstr>
      <vt:lpstr>반응형그리드 실습</vt:lpstr>
      <vt:lpstr>다양한 레이아웃 </vt:lpstr>
      <vt:lpstr>리스트와 아이콘</vt:lpstr>
      <vt:lpstr>핵심 내용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35</cp:revision>
  <dcterms:created xsi:type="dcterms:W3CDTF">2022-01-26T22:21:15Z</dcterms:created>
  <dcterms:modified xsi:type="dcterms:W3CDTF">2022-03-29T03:52:01Z</dcterms:modified>
</cp:coreProperties>
</file>