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82" r:id="rId4"/>
    <p:sldId id="327" r:id="rId5"/>
    <p:sldId id="328" r:id="rId6"/>
    <p:sldId id="283" r:id="rId7"/>
    <p:sldId id="289" r:id="rId8"/>
    <p:sldId id="290" r:id="rId9"/>
    <p:sldId id="293" r:id="rId10"/>
    <p:sldId id="329" r:id="rId11"/>
    <p:sldId id="292" r:id="rId12"/>
    <p:sldId id="294" r:id="rId13"/>
    <p:sldId id="330" r:id="rId14"/>
    <p:sldId id="337" r:id="rId15"/>
    <p:sldId id="331" r:id="rId16"/>
    <p:sldId id="338" r:id="rId17"/>
    <p:sldId id="340" r:id="rId18"/>
    <p:sldId id="308" r:id="rId19"/>
    <p:sldId id="332" r:id="rId20"/>
    <p:sldId id="343" r:id="rId21"/>
    <p:sldId id="342" r:id="rId22"/>
    <p:sldId id="307" r:id="rId23"/>
    <p:sldId id="339" r:id="rId24"/>
    <p:sldId id="341" r:id="rId25"/>
    <p:sldId id="296" r:id="rId26"/>
    <p:sldId id="325" r:id="rId27"/>
    <p:sldId id="291" r:id="rId28"/>
    <p:sldId id="297" r:id="rId29"/>
    <p:sldId id="333" r:id="rId30"/>
    <p:sldId id="299" r:id="rId31"/>
    <p:sldId id="300" r:id="rId32"/>
    <p:sldId id="326" r:id="rId33"/>
    <p:sldId id="304" r:id="rId34"/>
    <p:sldId id="305" r:id="rId35"/>
    <p:sldId id="334" r:id="rId36"/>
    <p:sldId id="30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3" autoAdjust="0"/>
    <p:restoredTop sz="75652" autoAdjust="0"/>
  </p:normalViewPr>
  <p:slideViewPr>
    <p:cSldViewPr snapToGrid="0">
      <p:cViewPr varScale="1">
        <p:scale>
          <a:sx n="49" d="100"/>
          <a:sy n="49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48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 생성순서 이야기 </a:t>
            </a:r>
            <a:r>
              <a:rPr lang="en-US" altLang="ko-KR" dirty="0"/>
              <a:t>https://developer.mozilla.org/ko/docs/Glossary/Function</a:t>
            </a:r>
          </a:p>
          <a:p>
            <a:endParaRPr lang="en-US" altLang="ko-KR" dirty="0"/>
          </a:p>
          <a:p>
            <a:r>
              <a:rPr lang="ko-KR" altLang="en-US" dirty="0"/>
              <a:t>이름을 주는 이유</a:t>
            </a:r>
            <a:r>
              <a:rPr lang="en-US" altLang="ko-KR" dirty="0"/>
              <a:t>. </a:t>
            </a:r>
            <a:r>
              <a:rPr lang="ko-KR" altLang="en-US" dirty="0"/>
              <a:t>재귀함수 처럼 스스로를 부를 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i="0" dirty="0">
                <a:effectLst/>
                <a:latin typeface="Consolas" panose="020B0609020204030204" pitchFamily="49" charset="0"/>
              </a:rPr>
              <a:t>인수가 없는 경우</a:t>
            </a:r>
            <a:r>
              <a:rPr lang="ko-KR" altLang="en-US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 err="1">
                <a:effectLst/>
                <a:latin typeface="Consolas" panose="020B0609020204030204" pitchFamily="49" charset="0"/>
              </a:rPr>
              <a:t>sayHi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alert("Hello");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i="0" dirty="0">
                <a:effectLst/>
                <a:latin typeface="Consolas" panose="020B0609020204030204" pitchFamily="49" charset="0"/>
              </a:rPr>
              <a:t>인수가 하나인 경우</a:t>
            </a:r>
            <a:r>
              <a:rPr lang="ko-KR" altLang="en-US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2;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94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79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16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8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3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 err="1"/>
              <a:t>Fucction</a:t>
            </a:r>
            <a:r>
              <a:rPr lang="en-US" altLang="ko-KR" dirty="0"/>
              <a:t>() </a:t>
            </a:r>
            <a:r>
              <a:rPr lang="ko-KR" altLang="en-US" dirty="0" err="1"/>
              <a:t>생성자을</a:t>
            </a:r>
            <a:r>
              <a:rPr lang="ko-KR" altLang="en-US" dirty="0"/>
              <a:t> 이용해서도 정의가능 </a:t>
            </a:r>
            <a:r>
              <a:rPr lang="en-US" altLang="ko-KR" dirty="0"/>
              <a:t>&gt; </a:t>
            </a:r>
            <a:r>
              <a:rPr lang="ko-KR" altLang="en-US" dirty="0"/>
              <a:t>이부분은 </a:t>
            </a:r>
            <a:r>
              <a:rPr lang="ko-KR" altLang="en-US" dirty="0" err="1"/>
              <a:t>객체하면서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9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06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67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3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4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87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*그림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0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SCRIPT</a:t>
            </a:r>
            <a:br>
              <a:rPr lang="en-US" altLang="ko-KR" dirty="0"/>
            </a:br>
            <a:r>
              <a:rPr lang="ko-KR" altLang="en-US" dirty="0"/>
              <a:t>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작성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body</a:t>
            </a:r>
            <a:r>
              <a:rPr lang="ko-KR" altLang="en-US" dirty="0"/>
              <a:t>의 </a:t>
            </a:r>
            <a:r>
              <a:rPr lang="en-US" altLang="ko-KR" dirty="0"/>
              <a:t>script </a:t>
            </a:r>
            <a:r>
              <a:rPr lang="ko-KR" altLang="en-US" dirty="0"/>
              <a:t>태그 안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intro()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X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“</a:t>
            </a: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반갑습니다</a:t>
            </a:r>
            <a:r>
              <a:rPr lang="en-US" altLang="ko-KR" dirty="0"/>
              <a:t>” html</a:t>
            </a:r>
            <a:r>
              <a:rPr lang="ko-KR" altLang="en-US" dirty="0"/>
              <a:t>에 출력한다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리턴 값 </a:t>
            </a:r>
            <a:r>
              <a:rPr lang="en-US" altLang="ko-KR" dirty="0"/>
              <a:t>: X</a:t>
            </a:r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intro();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27406" y="3979881"/>
            <a:ext cx="6096000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function</a:t>
            </a:r>
            <a:r>
              <a:rPr lang="en-US" altLang="ko-KR" dirty="0" smtClean="0"/>
              <a:t> </a:t>
            </a:r>
            <a:r>
              <a:rPr lang="ko-KR" altLang="en-US" u="sng" dirty="0" err="1" smtClean="0"/>
              <a:t>함수이름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1, </a:t>
            </a:r>
            <a:r>
              <a:rPr lang="ko-KR" altLang="en-US" dirty="0"/>
              <a:t>매개변수</a:t>
            </a:r>
            <a:r>
              <a:rPr lang="en-US" altLang="ko-KR" dirty="0"/>
              <a:t>2,...)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함수가 </a:t>
            </a:r>
            <a:r>
              <a:rPr lang="ko-KR" altLang="en-US" dirty="0"/>
              <a:t>호출되었을 때 실행하고자 하는 </a:t>
            </a:r>
            <a:r>
              <a:rPr lang="ko-KR" altLang="en-US" dirty="0" smtClean="0"/>
              <a:t>실행 문장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return </a:t>
            </a:r>
            <a:r>
              <a:rPr lang="ko-KR" altLang="en-US" dirty="0"/>
              <a:t>돌려줄 값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431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4C630-F8E0-4E7F-86B2-2E4DE05B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23374-5EEC-4B38-8A2D-21E64FAD7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직접 만들어서 사용 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함수표현식</a:t>
            </a:r>
            <a:r>
              <a:rPr lang="en-US" altLang="ko-KR" dirty="0"/>
              <a:t>(</a:t>
            </a:r>
            <a:r>
              <a:rPr lang="ko-KR" altLang="en-US" dirty="0"/>
              <a:t>무명함수</a:t>
            </a:r>
            <a:r>
              <a:rPr lang="en-US" altLang="ko-KR" dirty="0"/>
              <a:t>/</a:t>
            </a:r>
            <a:r>
              <a:rPr lang="ko-KR" altLang="en-US" dirty="0" err="1"/>
              <a:t>익명함수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화살표 함수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12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6879E-8C72-4C70-9BD5-082AB2EC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DC0DA-AA66-43B3-A63E-30BBE831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함수는 </a:t>
            </a:r>
            <a:r>
              <a:rPr lang="en-US" altLang="ko-KR" dirty="0"/>
              <a:t>&lt;head&gt;</a:t>
            </a:r>
            <a:r>
              <a:rPr lang="ko-KR" altLang="en-US" dirty="0"/>
              <a:t>에 미리 정의하고 </a:t>
            </a:r>
            <a:r>
              <a:rPr lang="en-US" altLang="ko-KR" dirty="0"/>
              <a:t>&lt;body&gt;</a:t>
            </a:r>
            <a:r>
              <a:rPr lang="ko-KR" altLang="en-US" dirty="0"/>
              <a:t>에서 호출</a:t>
            </a:r>
            <a:endParaRPr lang="en-US" altLang="ko-KR" dirty="0"/>
          </a:p>
          <a:p>
            <a:r>
              <a:rPr lang="en-US" altLang="ko-KR" dirty="0"/>
              <a:t>function </a:t>
            </a:r>
            <a:r>
              <a:rPr lang="ko-KR" altLang="en-US" dirty="0"/>
              <a:t>함수이름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1, </a:t>
            </a:r>
            <a:r>
              <a:rPr lang="ko-KR" altLang="en-US" dirty="0"/>
              <a:t>매개변수</a:t>
            </a:r>
            <a:r>
              <a:rPr lang="en-US" altLang="ko-KR" dirty="0"/>
              <a:t>2,...)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함수가 호출되었을 때 실행하고자 하는 실행문장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return </a:t>
            </a:r>
            <a:r>
              <a:rPr lang="ko-KR" altLang="en-US" dirty="0"/>
              <a:t>돌려줄 값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20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</a:t>
            </a:r>
            <a:r>
              <a:rPr lang="en-US" altLang="ko-KR" dirty="0" err="1"/>
              <a:t>introName</a:t>
            </a:r>
            <a:r>
              <a:rPr lang="en-US" altLang="ko-KR" dirty="0"/>
              <a:t>(name)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name (String)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“</a:t>
            </a:r>
            <a:r>
              <a:rPr lang="ko-KR" altLang="en-US" dirty="0"/>
              <a:t>안녕하세요 </a:t>
            </a:r>
            <a:r>
              <a:rPr lang="en-US" altLang="ko-KR" dirty="0"/>
              <a:t>name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반갑습니다</a:t>
            </a:r>
            <a:r>
              <a:rPr lang="en-US" altLang="ko-KR" dirty="0"/>
              <a:t>”</a:t>
            </a:r>
            <a:r>
              <a:rPr lang="ko-KR" altLang="en-US" dirty="0"/>
              <a:t>를 </a:t>
            </a:r>
            <a:r>
              <a:rPr lang="en-US" altLang="ko-KR" dirty="0"/>
              <a:t>html </a:t>
            </a:r>
            <a:r>
              <a:rPr lang="ko-KR" altLang="en-US" dirty="0"/>
              <a:t>에 출력</a:t>
            </a:r>
            <a:endParaRPr lang="en-US" altLang="ko-KR" dirty="0"/>
          </a:p>
          <a:p>
            <a:r>
              <a:rPr lang="ko-KR" altLang="en-US" dirty="0"/>
              <a:t>리턴 값</a:t>
            </a:r>
            <a:r>
              <a:rPr lang="en-US" altLang="ko-KR" dirty="0"/>
              <a:t>: X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</a:t>
            </a:r>
            <a:r>
              <a:rPr lang="en-US" altLang="ko-KR" dirty="0" err="1"/>
              <a:t>introName</a:t>
            </a:r>
            <a:r>
              <a:rPr lang="en-US" altLang="ko-KR" dirty="0"/>
              <a:t>(“</a:t>
            </a:r>
            <a:r>
              <a:rPr lang="ko-KR" altLang="en-US" dirty="0"/>
              <a:t>홍길동</a:t>
            </a:r>
            <a:r>
              <a:rPr lang="en-US" altLang="ko-KR" dirty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32154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</a:t>
            </a:r>
            <a:r>
              <a:rPr lang="en-US" altLang="ko-KR" dirty="0" err="1"/>
              <a:t>introNameReturn</a:t>
            </a:r>
            <a:r>
              <a:rPr lang="en-US" altLang="ko-KR" dirty="0"/>
              <a:t>(name)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name (String)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X</a:t>
            </a:r>
          </a:p>
          <a:p>
            <a:r>
              <a:rPr lang="ko-KR" altLang="en-US" dirty="0"/>
              <a:t>리턴 값</a:t>
            </a:r>
            <a:r>
              <a:rPr lang="en-US" altLang="ko-KR" dirty="0"/>
              <a:t>: “</a:t>
            </a:r>
            <a:r>
              <a:rPr lang="ko-KR" altLang="en-US" dirty="0"/>
              <a:t>안녕하세요 </a:t>
            </a:r>
            <a:r>
              <a:rPr lang="en-US" altLang="ko-KR" dirty="0"/>
              <a:t>name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반갑습니다</a:t>
            </a:r>
            <a:r>
              <a:rPr lang="en-US" altLang="ko-KR" dirty="0"/>
              <a:t>” </a:t>
            </a:r>
            <a:r>
              <a:rPr lang="ko-KR" altLang="en-US" dirty="0"/>
              <a:t>문자열로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introNameReturn</a:t>
            </a:r>
            <a:r>
              <a:rPr lang="en-US" altLang="ko-KR" dirty="0"/>
              <a:t>(“</a:t>
            </a:r>
            <a:r>
              <a:rPr lang="ko-KR" altLang="en-US" dirty="0"/>
              <a:t>홍길동</a:t>
            </a:r>
            <a:r>
              <a:rPr lang="en-US" altLang="ko-KR" dirty="0"/>
              <a:t>”));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82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</a:t>
            </a:r>
            <a:r>
              <a:rPr lang="en-US" altLang="ko-KR" dirty="0" err="1"/>
              <a:t>introNameReturnLog</a:t>
            </a:r>
            <a:r>
              <a:rPr lang="en-US" altLang="ko-KR" dirty="0"/>
              <a:t>(name)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name(String)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console.log() </a:t>
            </a:r>
            <a:r>
              <a:rPr lang="ko-KR" altLang="en-US" dirty="0"/>
              <a:t>를 이용하여</a:t>
            </a:r>
            <a:r>
              <a:rPr lang="en-US" altLang="ko-KR" dirty="0"/>
              <a:t>“</a:t>
            </a:r>
            <a:r>
              <a:rPr lang="ko-KR" altLang="en-US" dirty="0"/>
              <a:t>함수가 출력되었습니다</a:t>
            </a:r>
            <a:r>
              <a:rPr lang="en-US" altLang="ko-KR" dirty="0"/>
              <a:t>”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ko-KR" altLang="en-US" dirty="0"/>
              <a:t>리턴 값</a:t>
            </a:r>
            <a:r>
              <a:rPr lang="en-US" altLang="ko-KR" dirty="0"/>
              <a:t>: “</a:t>
            </a:r>
            <a:r>
              <a:rPr lang="ko-KR" altLang="en-US" dirty="0"/>
              <a:t>안녕하세요 </a:t>
            </a:r>
            <a:r>
              <a:rPr lang="en-US" altLang="ko-KR" dirty="0"/>
              <a:t>name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반갑습니다</a:t>
            </a:r>
            <a:r>
              <a:rPr lang="en-US" altLang="ko-KR" dirty="0"/>
              <a:t>” </a:t>
            </a:r>
            <a:r>
              <a:rPr lang="ko-KR" altLang="en-US" dirty="0"/>
              <a:t>문자열로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introNameReturnLog</a:t>
            </a:r>
            <a:r>
              <a:rPr lang="en-US" altLang="ko-KR" dirty="0"/>
              <a:t>(“</a:t>
            </a:r>
            <a:r>
              <a:rPr lang="ko-KR" altLang="en-US" dirty="0"/>
              <a:t>홍길동</a:t>
            </a:r>
            <a:r>
              <a:rPr lang="en-US" altLang="ko-KR" dirty="0"/>
              <a:t>”));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2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743A8-7183-454D-992C-6DEC9E68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A7960-457C-417E-B412-9ADAC79F5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area(num1, num2)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num1 (Number),  num2 (Number)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</a:t>
            </a:r>
            <a:r>
              <a:rPr lang="ko-KR" altLang="en-US" dirty="0"/>
              <a:t>사각형의 넓이를 구함</a:t>
            </a:r>
            <a:endParaRPr lang="en-US" altLang="ko-KR" dirty="0"/>
          </a:p>
          <a:p>
            <a:r>
              <a:rPr lang="ko-KR" altLang="en-US" dirty="0"/>
              <a:t>리턴 값</a:t>
            </a:r>
            <a:r>
              <a:rPr lang="en-US" altLang="ko-KR" dirty="0"/>
              <a:t>: </a:t>
            </a:r>
            <a:r>
              <a:rPr lang="ko-KR" altLang="en-US" dirty="0"/>
              <a:t>사각형의 넓이 값을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</a:t>
            </a:r>
            <a:r>
              <a:rPr lang="en-US" altLang="ko-KR" dirty="0" err="1"/>
              <a:t>document.write</a:t>
            </a:r>
            <a:r>
              <a:rPr lang="en-US" altLang="ko-KR" dirty="0"/>
              <a:t>(area(5, 10));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7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743A8-7183-454D-992C-6DEC9E68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A7960-457C-417E-B412-9ADAC79F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0979"/>
            <a:ext cx="8915400" cy="4354399"/>
          </a:xfrm>
        </p:spPr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</a:t>
            </a:r>
            <a:r>
              <a:rPr lang="en-US" altLang="ko-KR" dirty="0" err="1"/>
              <a:t>avrg</a:t>
            </a:r>
            <a:r>
              <a:rPr lang="en-US" altLang="ko-KR" dirty="0"/>
              <a:t>(array)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array(Array)-</a:t>
            </a:r>
            <a:r>
              <a:rPr lang="ko-KR" altLang="en-US" dirty="0"/>
              <a:t>숫자형이 들어간 배열</a:t>
            </a:r>
            <a:endParaRPr lang="en-US" altLang="ko-KR" dirty="0"/>
          </a:p>
          <a:p>
            <a:r>
              <a:rPr lang="ko-KR" altLang="en-US" dirty="0"/>
              <a:t>실행 내용 </a:t>
            </a:r>
            <a:r>
              <a:rPr lang="en-US" altLang="ko-KR" dirty="0"/>
              <a:t>: </a:t>
            </a:r>
            <a:r>
              <a:rPr lang="ko-KR" altLang="en-US" dirty="0"/>
              <a:t>배열로 받은 값을 모두 더하고 개수만큼 나눠서 평균값을 구함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	(</a:t>
            </a:r>
            <a:r>
              <a:rPr lang="ko-KR" altLang="en-US" dirty="0"/>
              <a:t>힌트 </a:t>
            </a:r>
            <a:r>
              <a:rPr lang="en-US" altLang="ko-KR" dirty="0"/>
              <a:t>: for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리턴 값</a:t>
            </a:r>
            <a:r>
              <a:rPr lang="en-US" altLang="ko-KR" dirty="0"/>
              <a:t>: </a:t>
            </a:r>
            <a:r>
              <a:rPr lang="ko-KR" altLang="en-US" dirty="0"/>
              <a:t>평균값을 </a:t>
            </a:r>
            <a:r>
              <a:rPr lang="ko-KR" altLang="en-US" dirty="0" smtClean="0"/>
              <a:t>반환</a:t>
            </a:r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let </a:t>
            </a:r>
            <a:r>
              <a:rPr lang="en-US" altLang="ko-KR" dirty="0" err="1"/>
              <a:t>numArray</a:t>
            </a:r>
            <a:r>
              <a:rPr lang="en-US" altLang="ko-KR" dirty="0"/>
              <a:t> = [30,60,40, 60,20];</a:t>
            </a:r>
            <a:br>
              <a:rPr lang="en-US" altLang="ko-KR" dirty="0"/>
            </a:br>
            <a:r>
              <a:rPr lang="en-US" altLang="ko-KR" dirty="0"/>
              <a:t>				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avrg</a:t>
            </a:r>
            <a:r>
              <a:rPr lang="en-US" altLang="ko-KR" dirty="0"/>
              <a:t>(</a:t>
            </a:r>
            <a:r>
              <a:rPr lang="en-US" altLang="ko-KR" dirty="0" err="1"/>
              <a:t>numArray</a:t>
            </a:r>
            <a:r>
              <a:rPr lang="en-US" altLang="ko-KR" dirty="0"/>
              <a:t>));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5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F8869-AFF7-4B83-8D8A-0DC09A8E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기본원칙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A5D2C-0145-40F0-BDF1-7BE30D76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초과된 인수는 무시</a:t>
            </a:r>
            <a:endParaRPr lang="en-US" altLang="ko-KR" dirty="0"/>
          </a:p>
          <a:p>
            <a:r>
              <a:rPr lang="ko-KR" altLang="en-US" dirty="0"/>
              <a:t>부족한 인수는 </a:t>
            </a:r>
            <a:r>
              <a:rPr lang="en-US" altLang="ko-KR" dirty="0"/>
              <a:t>undefined</a:t>
            </a:r>
          </a:p>
          <a:p>
            <a:r>
              <a:rPr lang="ko-KR" altLang="en-US" dirty="0"/>
              <a:t>이름은 같으니 매개변수가 여러 개인 경우 </a:t>
            </a:r>
            <a:r>
              <a:rPr lang="en-US" altLang="ko-KR" dirty="0"/>
              <a:t>– </a:t>
            </a:r>
            <a:r>
              <a:rPr lang="ko-KR" altLang="en-US" dirty="0"/>
              <a:t>매개변수의 수가 많은 함수만 호출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2925" y="1767840"/>
            <a:ext cx="8915400" cy="4606418"/>
          </a:xfrm>
        </p:spPr>
        <p:txBody>
          <a:bodyPr/>
          <a:lstStyle/>
          <a:p>
            <a:r>
              <a:rPr lang="ko-KR" altLang="en-US" dirty="0"/>
              <a:t>인수가 부족하게 들어왔을 경우 매개변수의 값이 </a:t>
            </a:r>
            <a:r>
              <a:rPr lang="en-US" altLang="ko-KR" dirty="0"/>
              <a:t>undefined </a:t>
            </a:r>
            <a:r>
              <a:rPr lang="ko-KR" altLang="en-US" dirty="0"/>
              <a:t>된다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undefined</a:t>
            </a:r>
            <a:r>
              <a:rPr lang="ko-KR" altLang="en-US" dirty="0"/>
              <a:t>가 들어 왔을 때</a:t>
            </a:r>
            <a:r>
              <a:rPr lang="en-US" altLang="ko-KR" dirty="0"/>
              <a:t> if</a:t>
            </a:r>
            <a:r>
              <a:rPr lang="ko-KR" altLang="en-US" dirty="0"/>
              <a:t>문을 이용해서 미리 지정된 값</a:t>
            </a:r>
            <a:r>
              <a:rPr lang="en-US" altLang="ko-KR" dirty="0"/>
              <a:t>(0)</a:t>
            </a:r>
            <a:r>
              <a:rPr lang="ko-KR" altLang="en-US" dirty="0"/>
              <a:t>을 넣으세요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add(num1, num2)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num1 (Number),  num2 (Number)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</a:t>
            </a:r>
            <a:r>
              <a:rPr lang="ko-KR" altLang="en-US" dirty="0"/>
              <a:t>두수의 값을 더한다</a:t>
            </a:r>
            <a:endParaRPr lang="en-US" altLang="ko-KR" dirty="0"/>
          </a:p>
          <a:p>
            <a:r>
              <a:rPr lang="ko-KR" altLang="en-US" dirty="0"/>
              <a:t>리턴 값 </a:t>
            </a:r>
            <a:r>
              <a:rPr lang="en-US" altLang="ko-KR" dirty="0"/>
              <a:t>: </a:t>
            </a:r>
            <a:r>
              <a:rPr lang="ko-KR" altLang="en-US" dirty="0"/>
              <a:t>두 수의 더한 값을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add(5) 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함수의 정의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생성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재귀함수와 콜백함수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내장함수</a:t>
            </a:r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변수의 적용범위</a:t>
            </a:r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중첩함수와 </a:t>
            </a:r>
            <a:r>
              <a:rPr lang="ko-KR" altLang="en-US" sz="1800" kern="0" dirty="0" err="1">
                <a:solidFill>
                  <a:srgbClr val="000000"/>
                </a:solidFill>
                <a:latin typeface="+mn-ea"/>
              </a:rPr>
              <a:t>클로저</a:t>
            </a:r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5DF8B-6B8A-4A8E-A99C-82E1F3BF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기본값 매개변수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58A0F-92E9-42FA-BAE7-F30C579B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값이 없거나 </a:t>
            </a:r>
            <a:r>
              <a:rPr lang="en-US" altLang="ko-KR" dirty="0"/>
              <a:t>undefined</a:t>
            </a:r>
            <a:r>
              <a:rPr lang="ko-KR" altLang="en-US" dirty="0"/>
              <a:t>가 전달될 경우</a:t>
            </a:r>
            <a:r>
              <a:rPr lang="en-US" altLang="ko-KR" dirty="0"/>
              <a:t>,</a:t>
            </a:r>
            <a:r>
              <a:rPr lang="ko-KR" altLang="en-US" dirty="0"/>
              <a:t> 매개변수를 기본값으로 초기화하는 변수</a:t>
            </a:r>
            <a:endParaRPr lang="en-US" altLang="ko-KR" dirty="0"/>
          </a:p>
          <a:p>
            <a:r>
              <a:rPr lang="en-US" altLang="ko-KR" dirty="0"/>
              <a:t>function multiply(a, </a:t>
            </a:r>
            <a:r>
              <a:rPr lang="en-US" altLang="ko-KR" b="1" dirty="0"/>
              <a:t>b = 1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	  	return a * b;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인수의 값은 왼쪽에서부터 채워지기 때문에 </a:t>
            </a:r>
            <a:r>
              <a:rPr lang="ko-KR" altLang="en-US" dirty="0" smtClean="0"/>
              <a:t>오른쪽 끝 </a:t>
            </a:r>
            <a:r>
              <a:rPr lang="ko-KR" altLang="en-US" dirty="0"/>
              <a:t>부터 기본값을 사용하는 것이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8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234EF-B5CC-407A-B847-5CE76481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 매개변수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23ACD-B3BC-4029-9152-2192DEE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매개변수 앞에 </a:t>
            </a:r>
            <a:r>
              <a:rPr lang="en-US" altLang="ko-KR" dirty="0"/>
              <a:t>... </a:t>
            </a:r>
            <a:r>
              <a:rPr lang="ko-KR" altLang="en-US" dirty="0"/>
              <a:t>붙여 이후에 들어온 인수를 배열로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function </a:t>
            </a:r>
            <a:r>
              <a:rPr lang="en-US" altLang="ko-KR" dirty="0" err="1"/>
              <a:t>myFun</a:t>
            </a:r>
            <a:r>
              <a:rPr lang="en-US" altLang="ko-KR" dirty="0"/>
              <a:t>(a, b, </a:t>
            </a:r>
            <a:r>
              <a:rPr lang="en-US" altLang="ko-KR" b="1" dirty="0"/>
              <a:t>...</a:t>
            </a:r>
            <a:r>
              <a:rPr lang="en-US" altLang="ko-KR" b="1" dirty="0" err="1"/>
              <a:t>manyMoreArgs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	 	console.log(＂a＂, a);</a:t>
            </a:r>
            <a:br>
              <a:rPr lang="en-US" altLang="ko-KR" dirty="0"/>
            </a:br>
            <a:r>
              <a:rPr lang="en-US" altLang="ko-KR" dirty="0"/>
              <a:t>		console.log(＂b＂, b);</a:t>
            </a:r>
            <a:br>
              <a:rPr lang="en-US" altLang="ko-KR" dirty="0"/>
            </a:br>
            <a:r>
              <a:rPr lang="en-US" altLang="ko-KR" dirty="0"/>
              <a:t>		console.log(＂</a:t>
            </a:r>
            <a:r>
              <a:rPr lang="en-US" altLang="ko-KR" dirty="0" err="1"/>
              <a:t>manyMoreArgs</a:t>
            </a:r>
            <a:r>
              <a:rPr lang="en-US" altLang="ko-KR" dirty="0"/>
              <a:t>＂, </a:t>
            </a:r>
            <a:r>
              <a:rPr lang="en-US" altLang="ko-KR" dirty="0" err="1"/>
              <a:t>manyMoreArgs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0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5105D-3CCE-48FF-A738-00FD207B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arguments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C26FC-429D-4FBE-86E7-DD73EF72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기본값 매개변수와</a:t>
            </a:r>
            <a:r>
              <a:rPr lang="en-US" altLang="ko-KR" dirty="0"/>
              <a:t> </a:t>
            </a:r>
            <a:r>
              <a:rPr lang="ko-KR" altLang="en-US" dirty="0"/>
              <a:t>나머지 매개변수를 사용하지 않을 때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 내에서 모든 인수 참조</a:t>
            </a:r>
            <a:r>
              <a:rPr lang="en-US" altLang="ko-KR" dirty="0"/>
              <a:t> :  arguments</a:t>
            </a:r>
          </a:p>
          <a:p>
            <a:r>
              <a:rPr lang="ko-KR" altLang="en-US" dirty="0"/>
              <a:t>배열과 비슷하게 인덱스로 값을 찾을 수 있다 </a:t>
            </a:r>
            <a:r>
              <a:rPr lang="en-US" altLang="ko-KR" dirty="0"/>
              <a:t>: arguments[0]</a:t>
            </a:r>
            <a:br>
              <a:rPr lang="en-US" altLang="ko-KR" dirty="0"/>
            </a:br>
            <a:r>
              <a:rPr lang="en-US" altLang="ko-KR" dirty="0"/>
              <a:t>													</a:t>
            </a:r>
            <a:r>
              <a:rPr lang="ko-KR" altLang="en-US" dirty="0"/>
              <a:t>유사배열</a:t>
            </a:r>
            <a:endParaRPr lang="en-US" altLang="ko-KR" dirty="0"/>
          </a:p>
          <a:p>
            <a:r>
              <a:rPr lang="en-US" altLang="ko-KR" dirty="0"/>
              <a:t>length</a:t>
            </a:r>
            <a:r>
              <a:rPr lang="ko-KR" altLang="en-US" dirty="0"/>
              <a:t>를 이용하여 길이 값을 확인하여 사용</a:t>
            </a:r>
            <a:r>
              <a:rPr lang="en-US" altLang="ko-KR" dirty="0"/>
              <a:t> - for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17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D910-5002-4DA2-970C-F7DF9174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3B3B-738C-4166-AE5D-8B8721C21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altLang="ko-KR" dirty="0"/>
              <a:t>arguments</a:t>
            </a:r>
            <a:r>
              <a:rPr lang="ko-KR" altLang="en-US" dirty="0"/>
              <a:t>를 이용하여 인수로 받은 모든 숫자를 더하는 함수를 만드세요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</a:t>
            </a:r>
            <a:r>
              <a:rPr lang="en-US" altLang="ko-KR" dirty="0" err="1"/>
              <a:t>addAll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X (arguments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</a:t>
            </a:r>
            <a:r>
              <a:rPr lang="ko-KR" altLang="en-US" dirty="0"/>
              <a:t>모든 수를 더한다</a:t>
            </a:r>
            <a:endParaRPr lang="en-US" altLang="ko-KR" dirty="0"/>
          </a:p>
          <a:p>
            <a:r>
              <a:rPr lang="ko-KR" altLang="en-US" dirty="0"/>
              <a:t>리턴 값 </a:t>
            </a:r>
            <a:r>
              <a:rPr lang="en-US" altLang="ko-KR" dirty="0"/>
              <a:t>: </a:t>
            </a:r>
            <a:r>
              <a:rPr lang="ko-KR" altLang="en-US" dirty="0"/>
              <a:t>모든 수를 더한 값을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 err="1" smtClean="0"/>
              <a:t>addAll</a:t>
            </a:r>
            <a:r>
              <a:rPr lang="en-US" altLang="ko-KR" dirty="0" smtClean="0"/>
              <a:t>(5</a:t>
            </a:r>
            <a:r>
              <a:rPr lang="en-US" altLang="ko-KR" dirty="0"/>
              <a:t>) );</a:t>
            </a:r>
          </a:p>
        </p:txBody>
      </p:sp>
    </p:spTree>
    <p:extLst>
      <p:ext uri="{BB962C8B-B14F-4D97-AF65-F5344CB8AC3E}">
        <p14:creationId xmlns:p14="http://schemas.microsoft.com/office/powerpoint/2010/main" val="32246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EE4E0-737C-4F99-B2B4-3A318943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7FEBE-9E82-4453-B8E4-BDF16CA0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&lt;body&gt; </a:t>
            </a:r>
            <a:r>
              <a:rPr lang="ko-KR" altLang="en-US" dirty="0"/>
              <a:t>아래 쪽의 </a:t>
            </a:r>
            <a:r>
              <a:rPr lang="en-US" altLang="ko-KR" dirty="0"/>
              <a:t>&lt;script&gt;</a:t>
            </a:r>
          </a:p>
          <a:p>
            <a:pPr lvl="1"/>
            <a:r>
              <a:rPr lang="ko-KR" altLang="en-US" dirty="0"/>
              <a:t>페이지 실행 시 바로 실행하는 스크립트</a:t>
            </a:r>
            <a:endParaRPr lang="en-US" altLang="ko-KR" dirty="0"/>
          </a:p>
          <a:p>
            <a:r>
              <a:rPr lang="en-US" altLang="ko-KR" dirty="0"/>
              <a:t>&lt;head&gt;</a:t>
            </a:r>
            <a:r>
              <a:rPr lang="ko-KR" altLang="en-US" dirty="0"/>
              <a:t>의 </a:t>
            </a:r>
            <a:r>
              <a:rPr lang="en-US" altLang="ko-KR" dirty="0"/>
              <a:t>&lt;script&gt;</a:t>
            </a:r>
          </a:p>
          <a:p>
            <a:pPr lvl="1"/>
            <a:r>
              <a:rPr lang="ko-KR" altLang="en-US" dirty="0"/>
              <a:t>함수의 선언</a:t>
            </a:r>
            <a:endParaRPr lang="en-US" altLang="ko-KR" dirty="0"/>
          </a:p>
          <a:p>
            <a:r>
              <a:rPr lang="en-US" altLang="ko-KR" dirty="0"/>
              <a:t>&lt;head&gt;</a:t>
            </a:r>
            <a:r>
              <a:rPr lang="ko-KR" altLang="en-US" dirty="0"/>
              <a:t>의 </a:t>
            </a:r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 =“”&gt; </a:t>
            </a:r>
            <a:r>
              <a:rPr lang="ko-KR" altLang="en-US" dirty="0"/>
              <a:t>이용한 링크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r>
              <a:rPr lang="ko-KR" altLang="en-US" dirty="0"/>
              <a:t>함수의 묶음</a:t>
            </a:r>
          </a:p>
        </p:txBody>
      </p:sp>
    </p:spTree>
    <p:extLst>
      <p:ext uri="{BB962C8B-B14F-4D97-AF65-F5344CB8AC3E}">
        <p14:creationId xmlns:p14="http://schemas.microsoft.com/office/powerpoint/2010/main" val="37004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6879E-8C72-4C70-9BD5-082AB2EC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DC0DA-AA66-43B3-A63E-30BBE8314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1569"/>
            <a:ext cx="8915400" cy="4665785"/>
          </a:xfrm>
        </p:spPr>
        <p:txBody>
          <a:bodyPr>
            <a:normAutofit/>
          </a:bodyPr>
          <a:lstStyle/>
          <a:p>
            <a:r>
              <a:rPr lang="en-US" altLang="ko-KR" dirty="0"/>
              <a:t>Print(text) &gt; </a:t>
            </a:r>
            <a:r>
              <a:rPr lang="en-US" altLang="ko-KR" dirty="0" err="1"/>
              <a:t>document.write</a:t>
            </a:r>
            <a:r>
              <a:rPr lang="en-US" altLang="ko-KR" dirty="0"/>
              <a:t>() ;</a:t>
            </a:r>
            <a:br>
              <a:rPr lang="en-US" altLang="ko-KR" dirty="0"/>
            </a:br>
            <a:r>
              <a:rPr lang="ko-KR" altLang="en-US" dirty="0"/>
              <a:t>인수</a:t>
            </a:r>
            <a:r>
              <a:rPr lang="en-US" altLang="ko-KR" dirty="0"/>
              <a:t> 1</a:t>
            </a:r>
            <a:r>
              <a:rPr lang="ko-KR" altLang="en-US" dirty="0"/>
              <a:t>개를 </a:t>
            </a:r>
            <a:r>
              <a:rPr lang="en-US" altLang="ko-KR" dirty="0"/>
              <a:t>&lt;h3&gt;&lt;/h3&gt; </a:t>
            </a:r>
            <a:r>
              <a:rPr lang="ko-KR" altLang="en-US" dirty="0"/>
              <a:t>넣어서 </a:t>
            </a:r>
            <a:r>
              <a:rPr lang="en-US" altLang="ko-KR" dirty="0" err="1"/>
              <a:t>document.write</a:t>
            </a:r>
            <a:r>
              <a:rPr lang="en-US" altLang="ko-KR" dirty="0"/>
              <a:t>();</a:t>
            </a:r>
            <a:r>
              <a:rPr lang="ko-KR" altLang="en-US" dirty="0"/>
              <a:t>로 출력하는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Muti</a:t>
            </a:r>
            <a:r>
              <a:rPr lang="en-US" altLang="ko-KR" dirty="0"/>
              <a:t>(a, b)</a:t>
            </a:r>
            <a:br>
              <a:rPr lang="en-US" altLang="ko-KR" dirty="0"/>
            </a:br>
            <a:r>
              <a:rPr lang="ko-KR" altLang="en-US" dirty="0"/>
              <a:t>인수 </a:t>
            </a:r>
            <a:r>
              <a:rPr lang="en-US" altLang="ko-KR" dirty="0"/>
              <a:t>2</a:t>
            </a:r>
            <a:r>
              <a:rPr lang="ko-KR" altLang="en-US" dirty="0"/>
              <a:t>개를 받아와서 두 수의 곱을 </a:t>
            </a:r>
            <a:r>
              <a:rPr lang="en-US" altLang="ko-KR" dirty="0"/>
              <a:t>return </a:t>
            </a:r>
            <a:r>
              <a:rPr lang="ko-KR" altLang="en-US" dirty="0"/>
              <a:t>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Show(array)</a:t>
            </a:r>
            <a:br>
              <a:rPr lang="en-US" altLang="ko-KR" dirty="0"/>
            </a:br>
            <a:r>
              <a:rPr lang="ko-KR" altLang="en-US" dirty="0"/>
              <a:t>배열을 인수로 받아서 배열 안에 있는 값을 화면에 출력하는 함수</a:t>
            </a:r>
            <a:endParaRPr lang="en-US" altLang="ko-KR" dirty="0"/>
          </a:p>
          <a:p>
            <a:pPr lvl="1"/>
            <a:r>
              <a:rPr lang="ko-KR" altLang="en-US" dirty="0"/>
              <a:t>함수는 호출하여서 확인하시면 됩니다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91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6879E-8C72-4C70-9BD5-082AB2EC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DC0DA-AA66-43B3-A63E-30BBE831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03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2EA53-331E-49E2-8097-FE881221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9D621-C9E2-424E-86D0-EDED50D7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변수에 대입해서 사용하는 이름없는 함수</a:t>
            </a:r>
            <a:endParaRPr lang="en-US" altLang="ko-KR" dirty="0"/>
          </a:p>
          <a:p>
            <a:r>
              <a:rPr lang="ko-KR" altLang="en-US" dirty="0"/>
              <a:t>객체로 호출</a:t>
            </a:r>
            <a:r>
              <a:rPr lang="en-US" altLang="ko-KR" dirty="0"/>
              <a:t>, </a:t>
            </a:r>
            <a:r>
              <a:rPr lang="ko-KR" altLang="en-US" dirty="0"/>
              <a:t>한번만 사용</a:t>
            </a:r>
            <a:endParaRPr lang="en-US" altLang="ko-KR" dirty="0"/>
          </a:p>
          <a:p>
            <a:r>
              <a:rPr lang="en-US" altLang="ko-KR" dirty="0"/>
              <a:t>let</a:t>
            </a:r>
            <a:r>
              <a:rPr lang="ko-KR" altLang="en-US" dirty="0"/>
              <a:t> 변수 </a:t>
            </a:r>
            <a:r>
              <a:rPr lang="en-US" altLang="ko-KR" dirty="0"/>
              <a:t>= function(</a:t>
            </a:r>
            <a:r>
              <a:rPr lang="ko-KR" altLang="en-US" dirty="0"/>
              <a:t>사용될 매개변수</a:t>
            </a:r>
            <a:r>
              <a:rPr lang="en-US" altLang="ko-KR" dirty="0"/>
              <a:t>, 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함수 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	return ;</a:t>
            </a:r>
            <a:br>
              <a:rPr lang="en-US" altLang="ko-KR" dirty="0"/>
            </a:br>
            <a:r>
              <a:rPr lang="en-US" altLang="ko-KR" dirty="0"/>
              <a:t>};</a:t>
            </a:r>
          </a:p>
          <a:p>
            <a:endParaRPr lang="en-US" altLang="ko-KR" dirty="0"/>
          </a:p>
          <a:p>
            <a:r>
              <a:rPr lang="ko-KR" altLang="en-US" dirty="0"/>
              <a:t>동일하게 호출해서 사용할 수 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&gt; </a:t>
            </a:r>
            <a:r>
              <a:rPr lang="ko-KR" altLang="en-US" dirty="0"/>
              <a:t>변수이름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6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2EA53-331E-49E2-8097-FE881221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함수표현식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9D621-C9E2-424E-86D0-EDED50D7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</a:t>
            </a:r>
            <a:r>
              <a:rPr lang="en-US" altLang="ko-KR" dirty="0" smtClean="0"/>
              <a:t>body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함수를 할당할 변수 이름 </a:t>
            </a:r>
            <a:r>
              <a:rPr lang="en-US" altLang="ko-KR" dirty="0"/>
              <a:t>: sub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num1 (Number),  num2 (Number)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</a:t>
            </a:r>
            <a:r>
              <a:rPr lang="ko-KR" altLang="en-US" dirty="0"/>
              <a:t>두수의 값을 뺀다</a:t>
            </a:r>
            <a:endParaRPr lang="en-US" altLang="ko-KR" dirty="0"/>
          </a:p>
          <a:p>
            <a:r>
              <a:rPr lang="ko-KR" altLang="en-US" dirty="0"/>
              <a:t>리턴 값 </a:t>
            </a:r>
            <a:r>
              <a:rPr lang="en-US" altLang="ko-KR" dirty="0"/>
              <a:t>: </a:t>
            </a:r>
            <a:r>
              <a:rPr lang="ko-KR" altLang="en-US" dirty="0"/>
              <a:t>두 수의 뺀 값을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sub(5,10) 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10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선언식 함수와 함수표현식의 차이점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763486"/>
            <a:ext cx="8915400" cy="4470404"/>
          </a:xfrm>
        </p:spPr>
        <p:txBody>
          <a:bodyPr>
            <a:normAutofit/>
          </a:bodyPr>
          <a:lstStyle/>
          <a:p>
            <a:r>
              <a:rPr lang="ko-KR" altLang="en-US" dirty="0"/>
              <a:t>함수 선언문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함수는 주요 코드 흐름 중간에 독자적인 구문 형태로 존재</a:t>
            </a:r>
            <a:endParaRPr lang="en-US" altLang="ko-KR" dirty="0"/>
          </a:p>
          <a:p>
            <a:r>
              <a:rPr lang="ko-KR" altLang="en-US" dirty="0"/>
              <a:t>함수 선언문은 함수 선언문이 정의되기 전에도 </a:t>
            </a:r>
            <a:r>
              <a:rPr lang="ko-KR" altLang="en-US" dirty="0" err="1" smtClean="0"/>
              <a:t>호출가능</a:t>
            </a:r>
            <a:endParaRPr lang="en-US" altLang="ko-KR" dirty="0" smtClean="0"/>
          </a:p>
          <a:p>
            <a:r>
              <a:rPr lang="ko-KR" altLang="en-US" dirty="0"/>
              <a:t>블록 밖에서도 가능</a:t>
            </a:r>
            <a:r>
              <a:rPr lang="en-US" altLang="ko-KR" dirty="0"/>
              <a:t>(</a:t>
            </a:r>
            <a:r>
              <a:rPr lang="ko-KR" altLang="en-US" dirty="0"/>
              <a:t>함수 안  제외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표현식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함수는 표현식이나 구문 구성</a:t>
            </a:r>
            <a:r>
              <a:rPr lang="en-US" altLang="ko-KR" dirty="0"/>
              <a:t>(syntax construct) </a:t>
            </a:r>
            <a:r>
              <a:rPr lang="ko-KR" altLang="en-US" dirty="0"/>
              <a:t>내부에 생성</a:t>
            </a:r>
          </a:p>
          <a:p>
            <a:r>
              <a:rPr lang="ko-KR" altLang="en-US" dirty="0"/>
              <a:t>함수 표현식은 실제 실행 흐름이 해당 함수에 도달했을 때 함수를 생성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따라서 실행 흐름이 함수에 도달했을 때부터 해당 함수를 사용할 수 있다</a:t>
            </a:r>
            <a:endParaRPr lang="en-US" altLang="ko-KR" dirty="0"/>
          </a:p>
          <a:p>
            <a:r>
              <a:rPr lang="ko-KR" altLang="en-US" dirty="0" smtClean="0"/>
              <a:t>단 </a:t>
            </a:r>
            <a:r>
              <a:rPr lang="ko-KR" altLang="en-US" dirty="0"/>
              <a:t>함수가 선언된 블록안에서만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8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BF7BC-6244-44B9-872D-6C963C9B8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함수의 정의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B92AAD-D74D-48F9-9379-2D456CD1F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70901-EB46-48BB-82E6-4CB6CC50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호이스팅</a:t>
            </a:r>
            <a:r>
              <a:rPr lang="en-US" altLang="ko-KR" dirty="0"/>
              <a:t>(</a:t>
            </a:r>
            <a:r>
              <a:rPr lang="en-US" altLang="ko-KR" dirty="0" err="1"/>
              <a:t>hostiong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3361C-158B-4E9F-98B6-47BB56F8A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이전에 선언된 함수를 미리 위로 끌어 올리는 것</a:t>
            </a:r>
            <a:endParaRPr lang="en-US" altLang="ko-KR" dirty="0"/>
          </a:p>
          <a:p>
            <a:r>
              <a:rPr lang="ko-KR" altLang="en-US" dirty="0"/>
              <a:t>명시적 함수는 끌어올리지만 </a:t>
            </a:r>
            <a:r>
              <a:rPr lang="ko-KR" altLang="en-US" dirty="0" smtClean="0"/>
              <a:t>함수 표현식은 </a:t>
            </a:r>
            <a:r>
              <a:rPr lang="ko-KR" altLang="en-US" dirty="0"/>
              <a:t>선언된 것이 아닌 변수에 할당되어지기 때문에 미리 올라가지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08C70B-30C4-47F0-9559-E6FF29DCA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342" y="3226135"/>
            <a:ext cx="2124371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5D197-7ECE-4A2A-BC63-F04F2A03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화살표 함수</a:t>
            </a:r>
            <a:r>
              <a:rPr lang="en-US" altLang="ko-KR" dirty="0"/>
              <a:t> - ES6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6D1AA-AB63-43F5-9B2B-BCA668D4B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함수표현식</a:t>
            </a:r>
            <a:r>
              <a:rPr lang="en-US" altLang="ko-KR" dirty="0"/>
              <a:t>(</a:t>
            </a:r>
            <a:r>
              <a:rPr lang="ko-KR" altLang="en-US" dirty="0"/>
              <a:t>익명함수</a:t>
            </a:r>
            <a:r>
              <a:rPr lang="en-US" altLang="ko-KR" dirty="0"/>
              <a:t>)</a:t>
            </a:r>
            <a:r>
              <a:rPr lang="ko-KR" altLang="en-US" dirty="0"/>
              <a:t>을 더 간단히 생성 하는 방법</a:t>
            </a:r>
            <a:endParaRPr lang="en-US" altLang="ko-KR" dirty="0"/>
          </a:p>
          <a:p>
            <a:r>
              <a:rPr lang="en-US" altLang="ko-KR" dirty="0"/>
              <a:t>let </a:t>
            </a:r>
            <a:r>
              <a:rPr lang="ko-KR" altLang="en-US" dirty="0"/>
              <a:t>변수이름</a:t>
            </a:r>
            <a:r>
              <a:rPr lang="en-US" altLang="ko-KR" dirty="0"/>
              <a:t> = (</a:t>
            </a:r>
            <a:r>
              <a:rPr lang="ko-KR" altLang="en-US" dirty="0"/>
              <a:t>매개변수</a:t>
            </a:r>
            <a:r>
              <a:rPr lang="en-US" altLang="ko-KR" dirty="0"/>
              <a:t>1, </a:t>
            </a:r>
            <a:r>
              <a:rPr lang="ko-KR" altLang="en-US" dirty="0"/>
              <a:t>매개변수</a:t>
            </a:r>
            <a:r>
              <a:rPr lang="en-US" altLang="ko-KR" dirty="0"/>
              <a:t>2) =&gt; { </a:t>
            </a:r>
            <a:r>
              <a:rPr lang="ko-KR" altLang="en-US" dirty="0"/>
              <a:t>실행할 문장</a:t>
            </a:r>
            <a:r>
              <a:rPr lang="en-US" altLang="ko-KR" dirty="0"/>
              <a:t>; 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9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8F636-0880-4539-9679-ADEF48A5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화살표 함수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B3584-32CD-448E-A7D4-6E67F650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함수를 할당할 변수 이름 </a:t>
            </a:r>
            <a:r>
              <a:rPr lang="en-US" altLang="ko-KR" dirty="0"/>
              <a:t>: </a:t>
            </a:r>
            <a:r>
              <a:rPr lang="en-US" altLang="ko-KR" dirty="0" err="1"/>
              <a:t>subArrow</a:t>
            </a:r>
            <a:endParaRPr lang="en-US" altLang="ko-KR" dirty="0"/>
          </a:p>
          <a:p>
            <a:r>
              <a:rPr lang="ko-KR" altLang="en-US" dirty="0"/>
              <a:t>매개변수 </a:t>
            </a:r>
            <a:r>
              <a:rPr lang="en-US" altLang="ko-KR" dirty="0"/>
              <a:t>: num1 (Number),  num2 (Number)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</a:t>
            </a:r>
            <a:r>
              <a:rPr lang="ko-KR" altLang="en-US" dirty="0"/>
              <a:t>두수의 값을 뺀다</a:t>
            </a:r>
            <a:endParaRPr lang="en-US" altLang="ko-KR" dirty="0"/>
          </a:p>
          <a:p>
            <a:r>
              <a:rPr lang="ko-KR" altLang="en-US" dirty="0"/>
              <a:t>리턴 값 </a:t>
            </a:r>
            <a:r>
              <a:rPr lang="en-US" altLang="ko-KR" dirty="0"/>
              <a:t>: </a:t>
            </a:r>
            <a:r>
              <a:rPr lang="ko-KR" altLang="en-US" dirty="0"/>
              <a:t>두 수의 뺀 값을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sub(5,10) 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6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01B8B-2B51-48C1-83E2-A4FD4490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AC2BC-4153-464F-AB30-814436A1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81843"/>
            <a:ext cx="8915400" cy="4552047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 ask(question, yes, no) {</a:t>
            </a:r>
            <a:br>
              <a:rPr lang="en-US" altLang="ko-KR" dirty="0"/>
            </a:br>
            <a:r>
              <a:rPr lang="en-US" altLang="ko-KR" dirty="0"/>
              <a:t>	  if ( confirm(question) ) </a:t>
            </a:r>
            <a:br>
              <a:rPr lang="en-US" altLang="ko-KR" dirty="0"/>
            </a:br>
            <a:r>
              <a:rPr lang="en-US" altLang="ko-KR" dirty="0"/>
              <a:t>		yes()</a:t>
            </a:r>
            <a:br>
              <a:rPr lang="en-US" altLang="ko-KR" dirty="0"/>
            </a:br>
            <a:r>
              <a:rPr lang="en-US" altLang="ko-KR" dirty="0"/>
              <a:t>	  else </a:t>
            </a:r>
            <a:br>
              <a:rPr lang="en-US" altLang="ko-KR" dirty="0"/>
            </a:br>
            <a:r>
              <a:rPr lang="en-US" altLang="ko-KR" dirty="0"/>
              <a:t>		no();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r>
              <a:rPr lang="en-US" altLang="ko-KR" dirty="0"/>
              <a:t>ask(</a:t>
            </a:r>
            <a:br>
              <a:rPr lang="en-US" altLang="ko-KR" dirty="0"/>
            </a:br>
            <a:r>
              <a:rPr lang="en-US" altLang="ko-KR" dirty="0"/>
              <a:t>  "</a:t>
            </a:r>
            <a:r>
              <a:rPr lang="ko-KR" altLang="en-US" dirty="0"/>
              <a:t>동의하십니까</a:t>
            </a:r>
            <a:r>
              <a:rPr lang="en-US" altLang="ko-KR" dirty="0"/>
              <a:t>?",</a:t>
            </a:r>
            <a:br>
              <a:rPr lang="en-US" altLang="ko-KR" dirty="0"/>
            </a:br>
            <a:r>
              <a:rPr lang="en-US" altLang="ko-KR" b="1" dirty="0"/>
              <a:t>  function() { alert("</a:t>
            </a:r>
            <a:r>
              <a:rPr lang="ko-KR" altLang="en-US" b="1" dirty="0"/>
              <a:t>동의하셨습니다</a:t>
            </a:r>
            <a:r>
              <a:rPr lang="en-US" altLang="ko-KR" b="1" dirty="0"/>
              <a:t>."); },</a:t>
            </a:r>
            <a:br>
              <a:rPr lang="en-US" altLang="ko-KR" b="1" dirty="0"/>
            </a:br>
            <a:r>
              <a:rPr lang="en-US" altLang="ko-KR" b="1" dirty="0"/>
              <a:t>  function() { alert("</a:t>
            </a:r>
            <a:r>
              <a:rPr lang="ko-KR" altLang="en-US" b="1" dirty="0"/>
              <a:t>취소 버튼을 누르셨습니다</a:t>
            </a:r>
            <a:r>
              <a:rPr lang="en-US" altLang="ko-KR" b="1" dirty="0"/>
              <a:t>."); 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);</a:t>
            </a:r>
          </a:p>
          <a:p>
            <a:r>
              <a:rPr lang="ko-KR" altLang="en-US" dirty="0"/>
              <a:t>위의 </a:t>
            </a:r>
            <a:r>
              <a:rPr lang="en-US" altLang="ko-KR" dirty="0"/>
              <a:t>ask</a:t>
            </a:r>
            <a:r>
              <a:rPr lang="ko-KR" altLang="en-US" dirty="0"/>
              <a:t>안에 들어가는 함수표현식을 화살표함수로 바꾸세요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48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D6074-39E1-4D28-B45B-80B2329A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BFC44-76C8-4AF9-B7DF-DAC71CD06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매개변수 </a:t>
            </a:r>
            <a:r>
              <a:rPr lang="en-US" altLang="ko-KR" dirty="0"/>
              <a:t>: </a:t>
            </a:r>
            <a:r>
              <a:rPr lang="ko-KR" altLang="en-US" dirty="0"/>
              <a:t>함수안에서 사용할 변수 값을 가져와서 사용하기위해 </a:t>
            </a:r>
            <a:r>
              <a:rPr lang="ko-KR" altLang="en-US" dirty="0" err="1"/>
              <a:t>담는변수</a:t>
            </a:r>
            <a:endParaRPr lang="en-US" altLang="ko-KR" dirty="0"/>
          </a:p>
          <a:p>
            <a:r>
              <a:rPr lang="ko-KR" altLang="en-US" dirty="0"/>
              <a:t>리턴 </a:t>
            </a:r>
            <a:r>
              <a:rPr lang="en-US" altLang="ko-KR" dirty="0"/>
              <a:t>: </a:t>
            </a:r>
            <a:r>
              <a:rPr lang="ko-KR" altLang="en-US" dirty="0"/>
              <a:t>함수에서 계산된 결과값을 전달</a:t>
            </a:r>
            <a:endParaRPr lang="en-US" altLang="ko-KR" dirty="0"/>
          </a:p>
          <a:p>
            <a:r>
              <a:rPr lang="ko-KR" altLang="en-US" dirty="0"/>
              <a:t>인수 </a:t>
            </a:r>
            <a:r>
              <a:rPr lang="en-US" altLang="ko-KR" dirty="0"/>
              <a:t>: </a:t>
            </a:r>
            <a:r>
              <a:rPr lang="ko-KR" altLang="en-US" dirty="0"/>
              <a:t>함수를 호출할 때 넣어주는 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함수표현식</a:t>
            </a:r>
            <a:endParaRPr lang="en-US" altLang="ko-KR" dirty="0"/>
          </a:p>
          <a:p>
            <a:r>
              <a:rPr lang="ko-KR" altLang="en-US" b="1" dirty="0"/>
              <a:t>화살표 함수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8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사용하기 위해서 함수의 이름과 인수의 값을 적어서 부르는 것</a:t>
            </a:r>
            <a:endParaRPr lang="en-US" altLang="ko-KR" dirty="0"/>
          </a:p>
          <a:p>
            <a:r>
              <a:rPr lang="en-US" altLang="ko-KR" dirty="0"/>
              <a:t>alert(); prompt();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798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B1767-3094-4986-BBAC-42198F57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83E2C-E574-45BA-B8D9-FE4D7239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 발생</a:t>
            </a:r>
            <a:r>
              <a:rPr lang="en-US" altLang="ko-KR" dirty="0"/>
              <a:t> / </a:t>
            </a:r>
            <a:r>
              <a:rPr lang="ko-KR" altLang="en-US" dirty="0"/>
              <a:t>자바스크립트 코드에서 호출</a:t>
            </a:r>
            <a:r>
              <a:rPr lang="en-US" altLang="ko-KR" dirty="0"/>
              <a:t> / </a:t>
            </a:r>
            <a:r>
              <a:rPr lang="ko-KR" altLang="en-US" dirty="0"/>
              <a:t>자체</a:t>
            </a:r>
            <a:r>
              <a:rPr lang="en-US" altLang="ko-KR" dirty="0"/>
              <a:t>(</a:t>
            </a:r>
            <a:r>
              <a:rPr lang="ko-KR" altLang="en-US" dirty="0"/>
              <a:t>재귀</a:t>
            </a:r>
            <a:r>
              <a:rPr lang="en-US" altLang="ko-KR" dirty="0"/>
              <a:t>) </a:t>
            </a:r>
            <a:r>
              <a:rPr lang="ko-KR" altLang="en-US" dirty="0"/>
              <a:t>호출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호출 시 괄호 유무에 따른 값 출력</a:t>
            </a:r>
            <a:endParaRPr lang="en-US" altLang="ko-KR" dirty="0"/>
          </a:p>
          <a:p>
            <a:r>
              <a:rPr lang="ko-KR" altLang="en-US" dirty="0"/>
              <a:t>괄호 </a:t>
            </a:r>
            <a:r>
              <a:rPr lang="en-US" altLang="ko-KR" dirty="0"/>
              <a:t>O &gt; </a:t>
            </a:r>
            <a:r>
              <a:rPr lang="ko-KR" altLang="en-US" dirty="0"/>
              <a:t>함수 내용 실행 후</a:t>
            </a:r>
            <a:r>
              <a:rPr lang="en-US" altLang="ko-KR" dirty="0"/>
              <a:t>, return</a:t>
            </a:r>
            <a:r>
              <a:rPr lang="ko-KR" altLang="en-US" dirty="0"/>
              <a:t>값 출력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(</a:t>
            </a:r>
            <a:r>
              <a:rPr lang="ko-KR" altLang="en-US" dirty="0"/>
              <a:t>모든 함수는 </a:t>
            </a:r>
            <a:r>
              <a:rPr lang="en-US" altLang="ko-KR" dirty="0"/>
              <a:t>return</a:t>
            </a:r>
            <a:r>
              <a:rPr lang="ko-KR" altLang="en-US" dirty="0"/>
              <a:t>값을 가진다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괄호 </a:t>
            </a:r>
            <a:r>
              <a:rPr lang="en-US" altLang="ko-KR" dirty="0"/>
              <a:t>X &gt; </a:t>
            </a:r>
            <a:r>
              <a:rPr lang="ko-KR" altLang="en-US" dirty="0"/>
              <a:t>함수 내용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341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뜻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(function)</a:t>
            </a:r>
          </a:p>
          <a:p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 </a:t>
            </a:r>
            <a:r>
              <a:rPr lang="ko-KR" altLang="en-US" dirty="0"/>
              <a:t>사이에 </a:t>
            </a:r>
            <a:r>
              <a:rPr lang="en-US" altLang="ko-KR" dirty="0"/>
              <a:t>x</a:t>
            </a:r>
            <a:r>
              <a:rPr lang="ko-KR" altLang="en-US" dirty="0"/>
              <a:t>값이 정해지면 따라서 </a:t>
            </a:r>
            <a:r>
              <a:rPr lang="en-US" altLang="ko-KR" dirty="0"/>
              <a:t>y</a:t>
            </a:r>
            <a:r>
              <a:rPr lang="ko-KR" altLang="en-US" dirty="0"/>
              <a:t>값이 정해진다는 관계가 있을 때의 </a:t>
            </a:r>
            <a:r>
              <a:rPr lang="en-US" altLang="ko-KR" dirty="0"/>
              <a:t>y</a:t>
            </a:r>
            <a:r>
              <a:rPr lang="ko-KR" altLang="en-US" dirty="0"/>
              <a:t>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수학에서 함수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365" y="3306879"/>
            <a:ext cx="205768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8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함수를 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자주 사용하는 것들을 함수라는 것으로 묶어서 표현</a:t>
            </a:r>
            <a:endParaRPr lang="en-US" altLang="ko-KR" dirty="0"/>
          </a:p>
          <a:p>
            <a:pPr lvl="1"/>
            <a:r>
              <a:rPr lang="ko-KR" altLang="en-US" dirty="0"/>
              <a:t>수학에서의 함수도 값을 묶어서 표현하기 위해 식을 사용</a:t>
            </a:r>
            <a:endParaRPr lang="en-US" altLang="ko-KR" dirty="0"/>
          </a:p>
          <a:p>
            <a:pPr lvl="1"/>
            <a:r>
              <a:rPr lang="en-US" altLang="ko-KR" dirty="0"/>
              <a:t>2,4,6,8,10 … </a:t>
            </a:r>
          </a:p>
          <a:p>
            <a:pPr lvl="1"/>
            <a:r>
              <a:rPr lang="en-US" altLang="ko-KR" dirty="0"/>
              <a:t>y =2x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코드를 작성할 때 자주 쓰는 코드들을 함수로 만들어서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1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4C248-E383-4465-BE51-E35C41B8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언어에서 함수란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9CFEF-5389-4FA5-932E-E316466B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작업을 수행 하기위해 </a:t>
            </a:r>
            <a:r>
              <a:rPr lang="ko-KR" altLang="en-US" b="1" dirty="0"/>
              <a:t>미리 설계된 </a:t>
            </a:r>
            <a:r>
              <a:rPr lang="ko-KR" altLang="en-US" dirty="0"/>
              <a:t>프로그램의 한 블록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필요할때마다</a:t>
            </a:r>
            <a:r>
              <a:rPr lang="ko-KR" altLang="en-US" dirty="0"/>
              <a:t> 호출하여 해당 작업 반복가능</a:t>
            </a:r>
            <a:endParaRPr lang="en-US" altLang="ko-KR" dirty="0"/>
          </a:p>
          <a:p>
            <a:pPr lvl="1"/>
            <a:r>
              <a:rPr lang="ko-KR" altLang="en-US" dirty="0"/>
              <a:t>사용자 정의 함수</a:t>
            </a:r>
            <a:endParaRPr lang="en-US" altLang="ko-KR" dirty="0"/>
          </a:p>
          <a:p>
            <a:pPr lvl="1"/>
            <a:r>
              <a:rPr lang="ko-KR" altLang="en-US" dirty="0"/>
              <a:t>내장 함수</a:t>
            </a:r>
            <a:endParaRPr lang="en-US" altLang="ko-KR" dirty="0"/>
          </a:p>
          <a:p>
            <a:r>
              <a:rPr lang="en-US" altLang="ko-KR" dirty="0"/>
              <a:t>function</a:t>
            </a:r>
            <a:r>
              <a:rPr lang="ko-KR" altLang="en-US" dirty="0"/>
              <a:t> 키워드로 정의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B094D5-4EF0-4079-8FDE-75632BD8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023" y="2922922"/>
            <a:ext cx="2781688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734D8-D22B-42B1-96E8-2D64BD01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형태와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1AFEA-2643-4F90-AB28-851BD3860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 </a:t>
            </a:r>
            <a:r>
              <a:rPr lang="ko-KR" altLang="en-US" dirty="0"/>
              <a:t>함수이름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1, </a:t>
            </a:r>
            <a:r>
              <a:rPr lang="ko-KR" altLang="en-US" dirty="0"/>
              <a:t>매개변수</a:t>
            </a:r>
            <a:r>
              <a:rPr lang="en-US" altLang="ko-KR" dirty="0"/>
              <a:t>2,...)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함수가 호출되었을 때 실행하고자 하는 실행문장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return </a:t>
            </a:r>
            <a:r>
              <a:rPr lang="ko-KR" altLang="en-US" dirty="0"/>
              <a:t>돌려줄 값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함수는 정의</a:t>
            </a:r>
            <a:r>
              <a:rPr lang="en-US" altLang="ko-KR" dirty="0"/>
              <a:t>(</a:t>
            </a:r>
            <a:r>
              <a:rPr lang="ko-KR" altLang="en-US" dirty="0"/>
              <a:t>선언</a:t>
            </a:r>
            <a:r>
              <a:rPr lang="en-US" altLang="ko-KR" dirty="0"/>
              <a:t>) </a:t>
            </a:r>
            <a:r>
              <a:rPr lang="ko-KR" altLang="en-US" dirty="0"/>
              <a:t>한 후</a:t>
            </a:r>
            <a:r>
              <a:rPr lang="en-US" altLang="ko-KR" dirty="0"/>
              <a:t>, </a:t>
            </a:r>
            <a:r>
              <a:rPr lang="ko-KR" altLang="en-US" dirty="0"/>
              <a:t>호출 해서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27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38D87-5A1A-4462-BC5C-34666756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매개변수와 리턴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AF356-7170-4727-97FA-C57B43212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매개변수 </a:t>
            </a:r>
            <a:r>
              <a:rPr lang="en-US" altLang="ko-KR" dirty="0"/>
              <a:t>: </a:t>
            </a:r>
            <a:r>
              <a:rPr lang="ko-KR" altLang="en-US" dirty="0"/>
              <a:t>함수안에서 사용할 변수 값을 가져와서 사용하기위해 담는 변수</a:t>
            </a:r>
            <a:endParaRPr lang="en-US" altLang="ko-KR" dirty="0"/>
          </a:p>
          <a:p>
            <a:r>
              <a:rPr lang="ko-KR" altLang="en-US" dirty="0"/>
              <a:t>리턴 </a:t>
            </a:r>
            <a:r>
              <a:rPr lang="en-US" altLang="ko-KR" dirty="0"/>
              <a:t>: </a:t>
            </a:r>
            <a:r>
              <a:rPr lang="ko-KR" altLang="en-US" dirty="0"/>
              <a:t>함수에서 계산된 혹은 </a:t>
            </a:r>
            <a:r>
              <a:rPr lang="ko-KR" altLang="en-US" dirty="0" err="1"/>
              <a:t>전달하고싶은</a:t>
            </a:r>
            <a:r>
              <a:rPr lang="ko-KR" altLang="en-US" dirty="0"/>
              <a:t> 결과값을 전달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인수 </a:t>
            </a:r>
            <a:r>
              <a:rPr lang="en-US" altLang="ko-KR" dirty="0"/>
              <a:t>: </a:t>
            </a:r>
            <a:r>
              <a:rPr lang="ko-KR" altLang="en-US" dirty="0"/>
              <a:t>함수를 호출할 때 넣어주는 값</a:t>
            </a:r>
          </a:p>
        </p:txBody>
      </p:sp>
    </p:spTree>
    <p:extLst>
      <p:ext uri="{BB962C8B-B14F-4D97-AF65-F5344CB8AC3E}">
        <p14:creationId xmlns:p14="http://schemas.microsoft.com/office/powerpoint/2010/main" val="33801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49601-5B41-4C61-9255-DBF00915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5B0E4-E79A-485B-9679-2AFFB9B6F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함수의 리턴 값</a:t>
            </a:r>
            <a:r>
              <a:rPr lang="en-US" altLang="ko-KR" dirty="0"/>
              <a:t>(</a:t>
            </a:r>
            <a:r>
              <a:rPr lang="ko-KR" altLang="en-US" dirty="0" err="1"/>
              <a:t>반환값</a:t>
            </a:r>
            <a:r>
              <a:rPr lang="en-US" altLang="ko-KR" dirty="0"/>
              <a:t>)</a:t>
            </a:r>
            <a:r>
              <a:rPr lang="ko-KR" altLang="en-US" dirty="0"/>
              <a:t>을 변수에 저장하거나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함수는 </a:t>
            </a:r>
            <a:r>
              <a:rPr lang="en-US" altLang="ko-KR" dirty="0" err="1"/>
              <a:t>typeof</a:t>
            </a:r>
            <a:r>
              <a:rPr lang="ko-KR" altLang="en-US" dirty="0"/>
              <a:t> 로 확인할 수 있는 자료형 즉 객체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function </a:t>
            </a:r>
            <a:r>
              <a:rPr lang="ko-KR" altLang="en-US" dirty="0"/>
              <a:t>객체이다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4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2761</TotalTime>
  <Words>1092</Words>
  <Application>Microsoft Office PowerPoint</Application>
  <PresentationFormat>와이드스크린</PresentationFormat>
  <Paragraphs>229</Paragraphs>
  <Slides>36</Slides>
  <Notes>13</Notes>
  <HiddenSlides>2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7" baseType="lpstr">
      <vt:lpstr>HY견고딕</vt:lpstr>
      <vt:lpstr>HY그래픽</vt:lpstr>
      <vt:lpstr>HY중고딕</vt:lpstr>
      <vt:lpstr>Microsoft GothicNeo</vt:lpstr>
      <vt:lpstr>Microsoft GothicNeo Light</vt:lpstr>
      <vt:lpstr>맑은 고딕</vt:lpstr>
      <vt:lpstr>Arial</vt:lpstr>
      <vt:lpstr>Century Gothic</vt:lpstr>
      <vt:lpstr>Consolas</vt:lpstr>
      <vt:lpstr>Wingdings 3</vt:lpstr>
      <vt:lpstr>줄기</vt:lpstr>
      <vt:lpstr>JAVA SCRIPT 함수</vt:lpstr>
      <vt:lpstr>오늘 배울 내용</vt:lpstr>
      <vt:lpstr>함수의 정의</vt:lpstr>
      <vt:lpstr>함수의 뜻</vt:lpstr>
      <vt:lpstr>함수를 사용하는 이유</vt:lpstr>
      <vt:lpstr>프로그램 언어에서 함수란</vt:lpstr>
      <vt:lpstr>함수의 형태와 선언</vt:lpstr>
      <vt:lpstr>매개변수와 리턴</vt:lpstr>
      <vt:lpstr>함수의 특징</vt:lpstr>
      <vt:lpstr>함수 작성 실습</vt:lpstr>
      <vt:lpstr>사용자 정의 함수</vt:lpstr>
      <vt:lpstr>명시적(선언적)함수 </vt:lpstr>
      <vt:lpstr>명시적(선언적)함수 실습1</vt:lpstr>
      <vt:lpstr>명시적(선언적)함수 실습2</vt:lpstr>
      <vt:lpstr>명시적(선언적)함수 실습3</vt:lpstr>
      <vt:lpstr>명시적(선언적)함수 실습4</vt:lpstr>
      <vt:lpstr>명시적(선언적)함수 실습5</vt:lpstr>
      <vt:lpstr>함수의 기본원칙</vt:lpstr>
      <vt:lpstr>명시적(선언적)함수 실습6</vt:lpstr>
      <vt:lpstr>기본값 매개변수</vt:lpstr>
      <vt:lpstr>나머지 매개변수</vt:lpstr>
      <vt:lpstr>arguments 객체</vt:lpstr>
      <vt:lpstr>명시적(선언적)함수 실습7</vt:lpstr>
      <vt:lpstr>함수의 위치</vt:lpstr>
      <vt:lpstr>명시적(선언적)함수 실습 </vt:lpstr>
      <vt:lpstr>명시적(선언적)함수 실습 2</vt:lpstr>
      <vt:lpstr>함수표현식</vt:lpstr>
      <vt:lpstr>함수표현식 실습 </vt:lpstr>
      <vt:lpstr>선언식 함수와 함수표현식의 차이점</vt:lpstr>
      <vt:lpstr>호이스팅(hostiong)</vt:lpstr>
      <vt:lpstr>화살표 함수 - ES6 문법</vt:lpstr>
      <vt:lpstr>화살표 함수 실습</vt:lpstr>
      <vt:lpstr>함수 실습 1</vt:lpstr>
      <vt:lpstr>정리 </vt:lpstr>
      <vt:lpstr>함수 호출</vt:lpstr>
      <vt:lpstr>함수 호출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46</cp:revision>
  <dcterms:created xsi:type="dcterms:W3CDTF">2022-01-26T22:21:15Z</dcterms:created>
  <dcterms:modified xsi:type="dcterms:W3CDTF">2022-02-22T08:21:15Z</dcterms:modified>
</cp:coreProperties>
</file>