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68A88-F70A-4703-A2A4-591F9D4FD19D}" v="48" dt="2023-09-14T01:53:49.575"/>
    <p1510:client id="{6448742D-64BF-4C94-AA2B-C27FBC213282}" v="12" dt="2023-09-14T01:57:33.994"/>
    <p1510:client id="{704FDC9F-E475-457B-93D1-E671AB941807}" v="1" dt="2023-09-13T14:21:40.276"/>
    <p1510:client id="{AB74862F-784C-4CD3-AEA1-809AFA6805F3}" v="696" dt="2023-09-13T14:10:34.374"/>
    <p1510:client id="{CA8110FF-425F-4C7A-927D-D6FD360A20F2}" v="351" dt="2023-09-13T12:55:56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0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6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1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2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5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6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4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8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4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0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5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e8gYxyFStBA?feature=oembed" TargetMode="Externa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A5CB20-AD73-9C96-E5F6-8802071E4E80}"/>
              </a:ext>
            </a:extLst>
          </p:cNvPr>
          <p:cNvSpPr txBox="1"/>
          <p:nvPr/>
        </p:nvSpPr>
        <p:spPr>
          <a:xfrm>
            <a:off x="5857015" y="2784729"/>
            <a:ext cx="2057400" cy="274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35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047511-6A97-EB6B-0D91-0532B4650BC4}"/>
              </a:ext>
            </a:extLst>
          </p:cNvPr>
          <p:cNvSpPr/>
          <p:nvPr/>
        </p:nvSpPr>
        <p:spPr>
          <a:xfrm>
            <a:off x="3041332" y="1453551"/>
            <a:ext cx="2909475" cy="347660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23B7-B149-E061-BA65-82FF4112F556}"/>
              </a:ext>
            </a:extLst>
          </p:cNvPr>
          <p:cNvSpPr txBox="1"/>
          <p:nvPr/>
        </p:nvSpPr>
        <p:spPr>
          <a:xfrm>
            <a:off x="3480410" y="1592943"/>
            <a:ext cx="6225168" cy="392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100">
                <a:ea typeface="맑은 고딕"/>
                <a:cs typeface="Calibri"/>
              </a:rPr>
              <a:t>팀 이름: 사조경계 </a:t>
            </a:r>
            <a:endParaRPr lang="ko-KR" altLang="en-US" sz="210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119A0-C547-4BD7-5C0A-DFB531640FC1}"/>
              </a:ext>
            </a:extLst>
          </p:cNvPr>
          <p:cNvSpPr txBox="1"/>
          <p:nvPr/>
        </p:nvSpPr>
        <p:spPr>
          <a:xfrm>
            <a:off x="3480410" y="2211705"/>
            <a:ext cx="6225168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800" b="1" dirty="0">
                <a:ea typeface="맑은 고딕"/>
                <a:cs typeface="Calibri"/>
              </a:rPr>
              <a:t>팀장</a:t>
            </a:r>
            <a:r>
              <a:rPr lang="ko-KR" altLang="en-US" sz="1800" dirty="0">
                <a:ea typeface="맑은 고딕"/>
                <a:cs typeface="Calibri"/>
              </a:rPr>
              <a:t>: 정재호님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A41CE-9276-C5A0-C091-C26A9026EA72}"/>
              </a:ext>
            </a:extLst>
          </p:cNvPr>
          <p:cNvSpPr txBox="1"/>
          <p:nvPr/>
        </p:nvSpPr>
        <p:spPr>
          <a:xfrm>
            <a:off x="3480410" y="2699571"/>
            <a:ext cx="6225168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800">
                <a:ea typeface="맑은 고딕"/>
                <a:cs typeface="Calibri"/>
              </a:rPr>
              <a:t>팀원: 최수용님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84B4A-2FAB-D64D-C71E-7F0622BB5CB4}"/>
              </a:ext>
            </a:extLst>
          </p:cNvPr>
          <p:cNvSpPr txBox="1"/>
          <p:nvPr/>
        </p:nvSpPr>
        <p:spPr>
          <a:xfrm>
            <a:off x="3480410" y="3187437"/>
            <a:ext cx="6225168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800">
                <a:ea typeface="맑은 고딕"/>
                <a:cs typeface="Calibri"/>
              </a:rPr>
              <a:t>팀원: 이경민님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F85B4-E469-BE93-9B8E-6102695C8D89}"/>
              </a:ext>
            </a:extLst>
          </p:cNvPr>
          <p:cNvSpPr txBox="1"/>
          <p:nvPr/>
        </p:nvSpPr>
        <p:spPr>
          <a:xfrm>
            <a:off x="3480410" y="3675302"/>
            <a:ext cx="6225168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800">
                <a:ea typeface="맑은 고딕"/>
                <a:cs typeface="Calibri"/>
              </a:rPr>
              <a:t>팀원: </a:t>
            </a:r>
            <a:r>
              <a:rPr lang="ko-KR" altLang="en-US" sz="1800" err="1">
                <a:ea typeface="맑은 고딕"/>
                <a:cs typeface="Calibri"/>
              </a:rPr>
              <a:t>김규승님</a:t>
            </a:r>
            <a:endParaRPr lang="ko-KR" altLang="en-US" sz="1800">
              <a:ea typeface="맑은 고딕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D4B8B6-F3A3-B54D-7D33-B269DAF6C2E5}"/>
              </a:ext>
            </a:extLst>
          </p:cNvPr>
          <p:cNvSpPr txBox="1"/>
          <p:nvPr/>
        </p:nvSpPr>
        <p:spPr>
          <a:xfrm>
            <a:off x="3480410" y="4163168"/>
            <a:ext cx="6225168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800">
                <a:ea typeface="맑은 고딕"/>
                <a:cs typeface="Calibri"/>
              </a:rPr>
              <a:t>팀원: </a:t>
            </a:r>
            <a:r>
              <a:rPr lang="ko-KR" altLang="en-US" sz="1800" err="1">
                <a:ea typeface="맑은 고딕"/>
                <a:cs typeface="Calibri"/>
              </a:rPr>
              <a:t>문준권님</a:t>
            </a:r>
            <a:endParaRPr lang="ko-KR" altLang="en-US" sz="180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4A52EF-D282-A3FD-713E-7A2A5415897B}"/>
              </a:ext>
            </a:extLst>
          </p:cNvPr>
          <p:cNvSpPr txBox="1"/>
          <p:nvPr/>
        </p:nvSpPr>
        <p:spPr>
          <a:xfrm>
            <a:off x="3645055" y="2331231"/>
            <a:ext cx="2057400" cy="274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35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D2E6034-D9AA-B320-2A2B-8E8EBDD26FCF}"/>
              </a:ext>
            </a:extLst>
          </p:cNvPr>
          <p:cNvSpPr/>
          <p:nvPr/>
        </p:nvSpPr>
        <p:spPr>
          <a:xfrm>
            <a:off x="829372" y="1000053"/>
            <a:ext cx="7694341" cy="525357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AutoNum type="arabicPeriod"/>
            </a:pP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57717-F5D0-243D-BD42-5677507F9832}"/>
              </a:ext>
            </a:extLst>
          </p:cNvPr>
          <p:cNvSpPr txBox="1"/>
          <p:nvPr/>
        </p:nvSpPr>
        <p:spPr>
          <a:xfrm>
            <a:off x="1268450" y="1139445"/>
            <a:ext cx="6225168" cy="392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100" dirty="0">
                <a:ea typeface="맑은 고딕"/>
                <a:cs typeface="Calibri"/>
              </a:rPr>
              <a:t>소감 </a:t>
            </a:r>
            <a:endParaRPr lang="ko-KR" altLang="en-US" sz="21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092D80-BC44-40C1-1A0F-899488D71212}"/>
              </a:ext>
            </a:extLst>
          </p:cNvPr>
          <p:cNvSpPr txBox="1"/>
          <p:nvPr/>
        </p:nvSpPr>
        <p:spPr>
          <a:xfrm>
            <a:off x="1314218" y="1934307"/>
            <a:ext cx="671362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+mn-lt"/>
              </a:rPr>
              <a:t>이경민님: </a:t>
            </a:r>
            <a:r>
              <a:rPr lang="ko-KR" dirty="0">
                <a:ea typeface="+mn-lt"/>
                <a:cs typeface="+mn-lt"/>
              </a:rPr>
              <a:t>미리 와이어프레임을 작성하고, 최대한 </a:t>
            </a:r>
            <a:r>
              <a:rPr lang="ko-KR" dirty="0" err="1">
                <a:ea typeface="+mn-lt"/>
                <a:cs typeface="+mn-lt"/>
              </a:rPr>
              <a:t>머지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컨플릭트가</a:t>
            </a:r>
            <a:r>
              <a:rPr lang="ko-KR" dirty="0">
                <a:ea typeface="+mn-lt"/>
                <a:cs typeface="+mn-lt"/>
              </a:rPr>
              <a:t> 발생하지 않도록 역할을 분담하고 개발하니 수월했다. </a:t>
            </a:r>
            <a:r>
              <a:rPr lang="ko-KR" dirty="0" err="1">
                <a:ea typeface="+mn-lt"/>
                <a:cs typeface="+mn-lt"/>
              </a:rPr>
              <a:t>옵저버</a:t>
            </a:r>
            <a:r>
              <a:rPr lang="ko-KR" dirty="0">
                <a:ea typeface="+mn-lt"/>
                <a:cs typeface="+mn-lt"/>
              </a:rPr>
              <a:t> 패턴을 사용해서, 처음으로 개발하면서 </a:t>
            </a:r>
            <a:r>
              <a:rPr lang="ko-KR" dirty="0" err="1">
                <a:ea typeface="+mn-lt"/>
                <a:cs typeface="+mn-lt"/>
              </a:rPr>
              <a:t>싱글톤</a:t>
            </a:r>
            <a:r>
              <a:rPr lang="ko-KR" dirty="0">
                <a:ea typeface="+mn-lt"/>
                <a:cs typeface="+mn-lt"/>
              </a:rPr>
              <a:t> 외의 디자인 패턴을 도입해보았는데, 확실히 디자인 패턴을 적용하니 초기에는 그냥 개발하는 것보다 코드가 복잡해 보일 수는 있어도 추후 디버깅이나 </a:t>
            </a:r>
            <a:r>
              <a:rPr lang="ko-KR" dirty="0" err="1">
                <a:ea typeface="+mn-lt"/>
                <a:cs typeface="+mn-lt"/>
              </a:rPr>
              <a:t>유지보수할</a:t>
            </a:r>
            <a:r>
              <a:rPr lang="ko-KR" dirty="0">
                <a:ea typeface="+mn-lt"/>
                <a:cs typeface="+mn-lt"/>
              </a:rPr>
              <a:t> 때 훨씬 편하다는 것을 알게 되었다.</a:t>
            </a:r>
            <a:endParaRPr lang="ko-KR" altLang="en-US" dirty="0" err="1">
              <a:ea typeface="맑은 고딕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altLang="ko-KR" dirty="0">
              <a:cs typeface="Calibri"/>
            </a:endParaRPr>
          </a:p>
          <a:p>
            <a:endParaRPr lang="ko-KR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650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4A52EF-D282-A3FD-713E-7A2A5415897B}"/>
              </a:ext>
            </a:extLst>
          </p:cNvPr>
          <p:cNvSpPr txBox="1"/>
          <p:nvPr/>
        </p:nvSpPr>
        <p:spPr>
          <a:xfrm>
            <a:off x="3645055" y="2331231"/>
            <a:ext cx="2057400" cy="274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35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D2E6034-D9AA-B320-2A2B-8E8EBDD26FCF}"/>
              </a:ext>
            </a:extLst>
          </p:cNvPr>
          <p:cNvSpPr/>
          <p:nvPr/>
        </p:nvSpPr>
        <p:spPr>
          <a:xfrm>
            <a:off x="829372" y="1000053"/>
            <a:ext cx="7694341" cy="525357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AutoNum type="arabicPeriod"/>
            </a:pP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57717-F5D0-243D-BD42-5677507F9832}"/>
              </a:ext>
            </a:extLst>
          </p:cNvPr>
          <p:cNvSpPr txBox="1"/>
          <p:nvPr/>
        </p:nvSpPr>
        <p:spPr>
          <a:xfrm>
            <a:off x="1268450" y="1139445"/>
            <a:ext cx="6225168" cy="392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100" dirty="0">
                <a:ea typeface="맑은 고딕"/>
                <a:cs typeface="Calibri"/>
              </a:rPr>
              <a:t>소감 </a:t>
            </a:r>
            <a:endParaRPr lang="ko-KR" altLang="en-US" sz="21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092D80-BC44-40C1-1A0F-899488D71212}"/>
              </a:ext>
            </a:extLst>
          </p:cNvPr>
          <p:cNvSpPr txBox="1"/>
          <p:nvPr/>
        </p:nvSpPr>
        <p:spPr>
          <a:xfrm>
            <a:off x="1314218" y="1934307"/>
            <a:ext cx="671362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+mn-lt"/>
              </a:rPr>
              <a:t>문준권님: </a:t>
            </a:r>
            <a:r>
              <a:rPr lang="en-US" altLang="ko-KR">
                <a:ea typeface="+mn-lt"/>
                <a:cs typeface="+mn-lt"/>
              </a:rPr>
              <a:t>Ui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옵션창</a:t>
            </a:r>
            <a:r>
              <a:rPr lang="ko-KR" dirty="0">
                <a:ea typeface="+mn-lt"/>
                <a:cs typeface="+mn-lt"/>
              </a:rPr>
              <a:t>, 캐릭터 선택창을 직접 구현해 보고 싶어서 메인 </a:t>
            </a:r>
            <a:r>
              <a:rPr lang="en-US" altLang="ko-KR" dirty="0">
                <a:ea typeface="+mn-lt"/>
                <a:cs typeface="+mn-lt"/>
              </a:rPr>
              <a:t>UI</a:t>
            </a:r>
            <a:r>
              <a:rPr lang="ko-KR" dirty="0">
                <a:ea typeface="+mn-lt"/>
                <a:cs typeface="+mn-lt"/>
              </a:rPr>
              <a:t>를 맡게 되었다</a:t>
            </a:r>
            <a:r>
              <a:rPr lang="en-US" altLang="ko-KR" dirty="0">
                <a:ea typeface="+mn-lt"/>
                <a:cs typeface="+mn-lt"/>
              </a:rPr>
              <a:t>.</a:t>
            </a:r>
            <a:r>
              <a:rPr lang="ko-KR" dirty="0">
                <a:ea typeface="+mn-lt"/>
                <a:cs typeface="+mn-lt"/>
              </a:rPr>
              <a:t> 처음에는 순조롭게 진행이 되었으나 시간이 부족하다는 생각에 이해를 하기보다 코드를 우선시하고 기능부터 구현하자는 마음이 있었다. 그러다 보니 코드가 난잡해지면서 알 수 없는 에러 들이 발생했다</a:t>
            </a:r>
            <a:r>
              <a:rPr lang="en-US" altLang="ko-KR" dirty="0">
                <a:ea typeface="+mn-lt"/>
                <a:cs typeface="+mn-lt"/>
              </a:rPr>
              <a:t>.</a:t>
            </a:r>
            <a:r>
              <a:rPr lang="ko-KR" dirty="0">
                <a:ea typeface="+mn-lt"/>
                <a:cs typeface="+mn-lt"/>
              </a:rPr>
              <a:t> 이해를 하지 않고 코드를 작성하는 것은 굉장히 위험하다는 걸 알게 되었고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dirty="0">
                <a:ea typeface="+mn-lt"/>
                <a:cs typeface="+mn-lt"/>
              </a:rPr>
              <a:t> 문제가 발생했을 때 어떻게 대처하고 팀원들에게 설명을 드려야 할지 난감했다.</a:t>
            </a:r>
            <a:endParaRPr lang="ko-KR" altLang="en-US" dirty="0" err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altLang="ko-KR" dirty="0">
              <a:cs typeface="Calibri"/>
            </a:endParaRPr>
          </a:p>
          <a:p>
            <a:endParaRPr lang="ko-KR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786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4A52EF-D282-A3FD-713E-7A2A5415897B}"/>
              </a:ext>
            </a:extLst>
          </p:cNvPr>
          <p:cNvSpPr txBox="1"/>
          <p:nvPr/>
        </p:nvSpPr>
        <p:spPr>
          <a:xfrm>
            <a:off x="3645055" y="2331231"/>
            <a:ext cx="2057400" cy="274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35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D2E6034-D9AA-B320-2A2B-8E8EBDD26FCF}"/>
              </a:ext>
            </a:extLst>
          </p:cNvPr>
          <p:cNvSpPr/>
          <p:nvPr/>
        </p:nvSpPr>
        <p:spPr>
          <a:xfrm>
            <a:off x="829372" y="1000053"/>
            <a:ext cx="7694341" cy="525357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AutoNum type="arabicPeriod"/>
            </a:pP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57717-F5D0-243D-BD42-5677507F9832}"/>
              </a:ext>
            </a:extLst>
          </p:cNvPr>
          <p:cNvSpPr txBox="1"/>
          <p:nvPr/>
        </p:nvSpPr>
        <p:spPr>
          <a:xfrm>
            <a:off x="1268450" y="1139445"/>
            <a:ext cx="6225168" cy="392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100" dirty="0">
                <a:ea typeface="맑은 고딕"/>
                <a:cs typeface="Calibri"/>
              </a:rPr>
              <a:t>소감 </a:t>
            </a:r>
            <a:endParaRPr lang="ko-KR" altLang="en-US" sz="21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092D80-BC44-40C1-1A0F-899488D71212}"/>
              </a:ext>
            </a:extLst>
          </p:cNvPr>
          <p:cNvSpPr txBox="1"/>
          <p:nvPr/>
        </p:nvSpPr>
        <p:spPr>
          <a:xfrm>
            <a:off x="1314218" y="1934307"/>
            <a:ext cx="671362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  <a:cs typeface="+mn-lt"/>
              </a:rPr>
              <a:t>김규승님</a:t>
            </a:r>
            <a:r>
              <a:rPr lang="ko-KR" altLang="en-US" dirty="0">
                <a:ea typeface="맑은 고딕"/>
                <a:cs typeface="+mn-lt"/>
              </a:rPr>
              <a:t>: </a:t>
            </a:r>
            <a:r>
              <a:rPr lang="ko-KR" dirty="0">
                <a:ea typeface="+mn-lt"/>
                <a:cs typeface="+mn-lt"/>
              </a:rPr>
              <a:t>각자 작업할 </a:t>
            </a:r>
            <a:r>
              <a:rPr lang="ko-KR" dirty="0" err="1">
                <a:ea typeface="+mn-lt"/>
                <a:cs typeface="+mn-lt"/>
              </a:rPr>
              <a:t>씬을</a:t>
            </a:r>
            <a:r>
              <a:rPr lang="ko-KR" dirty="0">
                <a:ea typeface="+mn-lt"/>
                <a:cs typeface="+mn-lt"/>
              </a:rPr>
              <a:t> 나누어 편하게 작업할 수 있었다. 최수용님이 </a:t>
            </a:r>
            <a:r>
              <a:rPr lang="ko-KR" dirty="0" err="1">
                <a:ea typeface="+mn-lt"/>
                <a:cs typeface="+mn-lt"/>
              </a:rPr>
              <a:t>스크립터블</a:t>
            </a:r>
            <a:r>
              <a:rPr lang="ko-KR" dirty="0">
                <a:ea typeface="+mn-lt"/>
                <a:cs typeface="+mn-lt"/>
              </a:rPr>
              <a:t> 오브젝트를 다루시면서 에디터에 스크립트를 적용하는 모습이 제일 감명 깊었다</a:t>
            </a:r>
            <a:r>
              <a:rPr lang="en-US" altLang="ko-KR" dirty="0">
                <a:ea typeface="+mn-lt"/>
                <a:cs typeface="+mn-lt"/>
              </a:rPr>
              <a:t>.</a:t>
            </a:r>
            <a:r>
              <a:rPr lang="ko-KR" dirty="0">
                <a:ea typeface="+mn-lt"/>
                <a:cs typeface="+mn-lt"/>
              </a:rPr>
              <a:t> 개인적으로 관심 있는 분야라 </a:t>
            </a:r>
            <a:r>
              <a:rPr lang="ko-KR" altLang="en-US" dirty="0">
                <a:ea typeface="+mn-lt"/>
                <a:cs typeface="+mn-lt"/>
              </a:rPr>
              <a:t>공부 해봐야겠다</a:t>
            </a:r>
            <a:r>
              <a:rPr lang="ko-KR" dirty="0">
                <a:ea typeface="+mn-lt"/>
                <a:cs typeface="+mn-lt"/>
              </a:rPr>
              <a:t>.</a:t>
            </a:r>
            <a:endParaRPr lang="ko-KR" altLang="en-US" dirty="0" err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altLang="ko-KR" dirty="0">
              <a:cs typeface="Calibri"/>
            </a:endParaRPr>
          </a:p>
          <a:p>
            <a:endParaRPr lang="ko-KR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037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4A52EF-D282-A3FD-713E-7A2A5415897B}"/>
              </a:ext>
            </a:extLst>
          </p:cNvPr>
          <p:cNvSpPr txBox="1"/>
          <p:nvPr/>
        </p:nvSpPr>
        <p:spPr>
          <a:xfrm>
            <a:off x="3645055" y="2331231"/>
            <a:ext cx="2057400" cy="274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35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D2E6034-D9AA-B320-2A2B-8E8EBDD26FCF}"/>
              </a:ext>
            </a:extLst>
          </p:cNvPr>
          <p:cNvSpPr/>
          <p:nvPr/>
        </p:nvSpPr>
        <p:spPr>
          <a:xfrm>
            <a:off x="829372" y="1000053"/>
            <a:ext cx="7694341" cy="525357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AutoNum type="arabicPeriod"/>
            </a:pP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57717-F5D0-243D-BD42-5677507F9832}"/>
              </a:ext>
            </a:extLst>
          </p:cNvPr>
          <p:cNvSpPr txBox="1"/>
          <p:nvPr/>
        </p:nvSpPr>
        <p:spPr>
          <a:xfrm>
            <a:off x="1268450" y="1139445"/>
            <a:ext cx="6225168" cy="392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100" dirty="0">
                <a:ea typeface="맑은 고딕"/>
                <a:cs typeface="Calibri"/>
              </a:rPr>
              <a:t>소감 </a:t>
            </a:r>
            <a:endParaRPr lang="ko-KR" altLang="en-US" sz="21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092D80-BC44-40C1-1A0F-899488D71212}"/>
              </a:ext>
            </a:extLst>
          </p:cNvPr>
          <p:cNvSpPr txBox="1"/>
          <p:nvPr/>
        </p:nvSpPr>
        <p:spPr>
          <a:xfrm>
            <a:off x="1314218" y="1934307"/>
            <a:ext cx="671362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+mn-lt"/>
              </a:rPr>
              <a:t>최수용님: </a:t>
            </a:r>
            <a:r>
              <a:rPr lang="ko-KR" altLang="en-US" dirty="0">
                <a:ea typeface="+mn-lt"/>
                <a:cs typeface="+mn-lt"/>
              </a:rPr>
              <a:t>매번 </a:t>
            </a:r>
            <a:r>
              <a:rPr lang="en-US" altLang="ko-KR" dirty="0" err="1">
                <a:ea typeface="+mn-lt"/>
                <a:cs typeface="+mn-lt"/>
              </a:rPr>
              <a:t>cmd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를</a:t>
            </a:r>
            <a:r>
              <a:rPr lang="ko-KR" altLang="en-US" dirty="0">
                <a:ea typeface="+mn-lt"/>
                <a:cs typeface="+mn-lt"/>
              </a:rPr>
              <a:t> 통해서 </a:t>
            </a:r>
            <a:r>
              <a:rPr lang="ko-KR" altLang="en-US" dirty="0" err="1">
                <a:ea typeface="+mn-lt"/>
                <a:cs typeface="+mn-lt"/>
              </a:rPr>
              <a:t>깃허브에</a:t>
            </a:r>
            <a:r>
              <a:rPr lang="ko-KR" altLang="en-US" dirty="0">
                <a:ea typeface="+mn-lt"/>
                <a:cs typeface="+mn-lt"/>
              </a:rPr>
              <a:t> 올렸었는데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altLang="en-US" dirty="0">
                <a:ea typeface="+mn-lt"/>
                <a:cs typeface="+mn-lt"/>
              </a:rPr>
              <a:t>깃 </a:t>
            </a:r>
            <a:r>
              <a:rPr lang="ko-KR" altLang="en-US" dirty="0" err="1">
                <a:ea typeface="+mn-lt"/>
                <a:cs typeface="+mn-lt"/>
              </a:rPr>
              <a:t>테스크톱의</a:t>
            </a:r>
            <a:r>
              <a:rPr lang="ko-KR" altLang="en-US" dirty="0">
                <a:ea typeface="+mn-lt"/>
                <a:cs typeface="+mn-lt"/>
              </a:rPr>
              <a:t> 이용법을 배우고 활용해보니 훨씬 쉽고 간편하게 되는 것 같아서 좋았다</a:t>
            </a:r>
            <a:r>
              <a:rPr lang="ko-KR" dirty="0">
                <a:ea typeface="+mn-lt"/>
                <a:cs typeface="+mn-lt"/>
              </a:rPr>
              <a:t>.</a:t>
            </a:r>
            <a:endParaRPr lang="ko-KR" altLang="en-US" dirty="0" err="1">
              <a:ea typeface="+mn-lt"/>
              <a:cs typeface="+mn-lt"/>
            </a:endParaRPr>
          </a:p>
          <a:p>
            <a:r>
              <a:rPr lang="ko-KR" altLang="en-US" dirty="0" err="1">
                <a:ea typeface="+mn-lt"/>
                <a:cs typeface="+mn-lt"/>
              </a:rPr>
              <a:t>풀리퀘</a:t>
            </a:r>
            <a:r>
              <a:rPr lang="ko-KR" altLang="en-US" dirty="0">
                <a:ea typeface="+mn-lt"/>
                <a:cs typeface="+mn-lt"/>
              </a:rPr>
              <a:t> 과정에서 나오는 충돌을 많이 경험했는데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 생각보다는 잘 해결된 것 같고 그 과정에서 협업에 대한 두려움이 좀 줄어들었다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코드를 </a:t>
            </a:r>
            <a:r>
              <a:rPr lang="ko-KR" altLang="en-US" dirty="0">
                <a:ea typeface="+mn-lt"/>
                <a:cs typeface="+mn-lt"/>
              </a:rPr>
              <a:t>작성할 때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 처음부터 너무 고민하며 만들기 보다는 우선 목표하는 기능 구현을 최대한 빠르게 한 뒤에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코드들을 정리해주는 방향으로의 개발 패턴이 나에게 좀 더 맞는 것 같다는 것을 배웠다</a:t>
            </a:r>
            <a:r>
              <a:rPr lang="ko-KR" dirty="0">
                <a:ea typeface="+mn-lt"/>
                <a:cs typeface="+mn-lt"/>
              </a:rPr>
              <a:t>.</a:t>
            </a:r>
            <a:endParaRPr lang="ko-KR" altLang="en-US">
              <a:ea typeface="+mn-lt"/>
              <a:cs typeface="+mn-lt"/>
            </a:endParaRPr>
          </a:p>
          <a:p>
            <a:endParaRPr lang="ko-KR" altLang="en-US" dirty="0">
              <a:ea typeface="맑은 고딕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altLang="ko-KR" dirty="0">
              <a:cs typeface="Calibri"/>
            </a:endParaRPr>
          </a:p>
          <a:p>
            <a:endParaRPr lang="ko-KR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502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4A52EF-D282-A3FD-713E-7A2A5415897B}"/>
              </a:ext>
            </a:extLst>
          </p:cNvPr>
          <p:cNvSpPr txBox="1"/>
          <p:nvPr/>
        </p:nvSpPr>
        <p:spPr>
          <a:xfrm>
            <a:off x="3645055" y="2331231"/>
            <a:ext cx="2057400" cy="274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35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D2E6034-D9AA-B320-2A2B-8E8EBDD26FCF}"/>
              </a:ext>
            </a:extLst>
          </p:cNvPr>
          <p:cNvSpPr/>
          <p:nvPr/>
        </p:nvSpPr>
        <p:spPr>
          <a:xfrm>
            <a:off x="1319929" y="1853623"/>
            <a:ext cx="6605304" cy="310493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AutoNum type="arabicPeriod"/>
            </a:pP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092D80-BC44-40C1-1A0F-899488D71212}"/>
              </a:ext>
            </a:extLst>
          </p:cNvPr>
          <p:cNvSpPr txBox="1"/>
          <p:nvPr/>
        </p:nvSpPr>
        <p:spPr>
          <a:xfrm>
            <a:off x="2216845" y="2130530"/>
            <a:ext cx="671362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dirty="0">
              <a:ea typeface="+mn-lt"/>
              <a:cs typeface="+mn-lt"/>
            </a:endParaRPr>
          </a:p>
          <a:p>
            <a:endParaRPr lang="ko-KR" altLang="en-US" dirty="0">
              <a:ea typeface="맑은 고딕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altLang="ko-KR" dirty="0">
              <a:cs typeface="Calibri"/>
            </a:endParaRPr>
          </a:p>
          <a:p>
            <a:r>
              <a:rPr lang="ko-KR" altLang="en-US" sz="7200" dirty="0">
                <a:ea typeface="맑은 고딕"/>
                <a:cs typeface="Calibri"/>
              </a:rPr>
              <a:t>감사합니다</a:t>
            </a:r>
            <a:r>
              <a:rPr lang="en-US" altLang="ko-KR" sz="7200" dirty="0">
                <a:ea typeface="맑은 고딕"/>
                <a:cs typeface="Calibri"/>
              </a:rPr>
              <a:t>.</a:t>
            </a:r>
            <a:endParaRPr lang="ko-KR" sz="720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303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A5CB20-AD73-9C96-E5F6-8802071E4E80}"/>
              </a:ext>
            </a:extLst>
          </p:cNvPr>
          <p:cNvSpPr txBox="1"/>
          <p:nvPr/>
        </p:nvSpPr>
        <p:spPr>
          <a:xfrm>
            <a:off x="3645055" y="2599628"/>
            <a:ext cx="2057400" cy="274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35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047511-6A97-EB6B-0D91-0532B4650BC4}"/>
              </a:ext>
            </a:extLst>
          </p:cNvPr>
          <p:cNvSpPr/>
          <p:nvPr/>
        </p:nvSpPr>
        <p:spPr>
          <a:xfrm>
            <a:off x="829372" y="1268450"/>
            <a:ext cx="7694341" cy="432806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23B7-B149-E061-BA65-82FF4112F556}"/>
              </a:ext>
            </a:extLst>
          </p:cNvPr>
          <p:cNvSpPr txBox="1"/>
          <p:nvPr/>
        </p:nvSpPr>
        <p:spPr>
          <a:xfrm>
            <a:off x="1268450" y="1407842"/>
            <a:ext cx="6225168" cy="392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100">
                <a:ea typeface="맑은 고딕"/>
                <a:cs typeface="Calibri"/>
              </a:rPr>
              <a:t>팀 이름: 사조경계 </a:t>
            </a:r>
            <a:endParaRPr lang="ko-KR" altLang="en-US" sz="210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0FE14-3EB3-3EA0-E660-5EE07BF72C62}"/>
              </a:ext>
            </a:extLst>
          </p:cNvPr>
          <p:cNvSpPr txBox="1"/>
          <p:nvPr/>
        </p:nvSpPr>
        <p:spPr>
          <a:xfrm>
            <a:off x="1268450" y="2049037"/>
            <a:ext cx="6225168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800">
                <a:ea typeface="맑은 고딕"/>
                <a:cs typeface="Calibri"/>
              </a:rPr>
              <a:t>게임: </a:t>
            </a:r>
            <a:r>
              <a:rPr lang="ko-KR" altLang="en-US" sz="1800" err="1">
                <a:ea typeface="맑은 고딕"/>
                <a:cs typeface="Calibri"/>
              </a:rPr>
              <a:t>닷지에</a:t>
            </a:r>
            <a:r>
              <a:rPr lang="ko-KR" altLang="en-US" sz="1800">
                <a:ea typeface="맑은 고딕"/>
                <a:cs typeface="Calibri"/>
              </a:rPr>
              <a:t> </a:t>
            </a:r>
            <a:r>
              <a:rPr lang="ko-KR" altLang="en-US" sz="1800" err="1">
                <a:ea typeface="맑은 고딕"/>
                <a:cs typeface="Calibri"/>
              </a:rPr>
              <a:t>뱀서류</a:t>
            </a:r>
            <a:r>
              <a:rPr lang="ko-KR" altLang="en-US" sz="1800">
                <a:ea typeface="맑은 고딕"/>
                <a:cs typeface="Calibri"/>
              </a:rPr>
              <a:t> 게임을 더했습니다.</a:t>
            </a:r>
          </a:p>
        </p:txBody>
      </p:sp>
      <p:pic>
        <p:nvPicPr>
          <p:cNvPr id="2" name="그림 1" descr="우주, 어둠, 천체, 천문학이(가) 표시된 사진&#10;&#10;자동 생성된 설명">
            <a:extLst>
              <a:ext uri="{FF2B5EF4-FFF2-40B4-BE49-F238E27FC236}">
                <a16:creationId xmlns:a16="http://schemas.microsoft.com/office/drawing/2014/main" id="{12BAEDB8-3E1D-5614-0B2E-636457889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73" y="2737943"/>
            <a:ext cx="2743200" cy="2029968"/>
          </a:xfrm>
          <a:prstGeom prst="rect">
            <a:avLst/>
          </a:prstGeom>
        </p:spPr>
      </p:pic>
      <p:pic>
        <p:nvPicPr>
          <p:cNvPr id="3" name="그림 2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1DCFB4B7-6F69-7814-32CF-FFE34A05B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485" y="2741130"/>
            <a:ext cx="3594665" cy="20235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8FB022-B8EE-58A5-276E-F117752D0A2D}"/>
              </a:ext>
            </a:extLst>
          </p:cNvPr>
          <p:cNvSpPr txBox="1"/>
          <p:nvPr/>
        </p:nvSpPr>
        <p:spPr>
          <a:xfrm>
            <a:off x="4220307" y="3285546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4800" b="1" dirty="0">
                <a:solidFill>
                  <a:schemeClr val="accent1"/>
                </a:solidFill>
                <a:ea typeface="맑은 고딕"/>
                <a:cs typeface="Calibri"/>
              </a:rPr>
              <a:t>+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4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A5CB20-AD73-9C96-E5F6-8802071E4E80}"/>
              </a:ext>
            </a:extLst>
          </p:cNvPr>
          <p:cNvSpPr txBox="1"/>
          <p:nvPr/>
        </p:nvSpPr>
        <p:spPr>
          <a:xfrm>
            <a:off x="3645055" y="2331231"/>
            <a:ext cx="2057400" cy="274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35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047511-6A97-EB6B-0D91-0532B4650BC4}"/>
              </a:ext>
            </a:extLst>
          </p:cNvPr>
          <p:cNvSpPr/>
          <p:nvPr/>
        </p:nvSpPr>
        <p:spPr>
          <a:xfrm>
            <a:off x="829372" y="1000053"/>
            <a:ext cx="7694341" cy="525357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AutoNum type="arabicPeriod"/>
            </a:pP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23B7-B149-E061-BA65-82FF4112F556}"/>
              </a:ext>
            </a:extLst>
          </p:cNvPr>
          <p:cNvSpPr txBox="1"/>
          <p:nvPr/>
        </p:nvSpPr>
        <p:spPr>
          <a:xfrm>
            <a:off x="1268450" y="1139445"/>
            <a:ext cx="6225168" cy="392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100">
                <a:ea typeface="맑은 고딕"/>
                <a:cs typeface="Calibri"/>
              </a:rPr>
              <a:t>역할 분담</a:t>
            </a:r>
            <a:endParaRPr lang="ko-KR" altLang="en-US" sz="210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9729C-1178-4283-7BC8-524345FAB719}"/>
              </a:ext>
            </a:extLst>
          </p:cNvPr>
          <p:cNvSpPr txBox="1"/>
          <p:nvPr/>
        </p:nvSpPr>
        <p:spPr>
          <a:xfrm>
            <a:off x="1314218" y="1934307"/>
            <a:ext cx="671362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정재호님: </a:t>
            </a:r>
            <a:r>
              <a:rPr lang="ko-KR" err="1">
                <a:ea typeface="+mn-lt"/>
                <a:cs typeface="+mn-lt"/>
              </a:rPr>
              <a:t>인게임UI</a:t>
            </a:r>
            <a:r>
              <a:rPr lang="ko-KR">
                <a:ea typeface="+mn-lt"/>
                <a:cs typeface="+mn-lt"/>
              </a:rPr>
              <a:t> &amp; </a:t>
            </a:r>
            <a:r>
              <a:rPr lang="ko-KR" err="1">
                <a:ea typeface="+mn-lt"/>
                <a:cs typeface="+mn-lt"/>
              </a:rPr>
              <a:t>맵구성</a:t>
            </a:r>
            <a:r>
              <a:rPr lang="ko-KR">
                <a:ea typeface="+mn-lt"/>
                <a:cs typeface="+mn-lt"/>
              </a:rPr>
              <a:t> 및 </a:t>
            </a:r>
            <a:r>
              <a:rPr lang="ko-KR" err="1">
                <a:ea typeface="+mn-lt"/>
                <a:cs typeface="+mn-lt"/>
              </a:rPr>
              <a:t>BGM관리</a:t>
            </a:r>
            <a:endParaRPr lang="ko-KR" altLang="en-US" err="1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endParaRPr lang="ko-KR" altLang="en-US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err="1">
                <a:ea typeface="맑은 고딕"/>
                <a:cs typeface="Calibri"/>
              </a:rPr>
              <a:t>인게임</a:t>
            </a:r>
            <a:r>
              <a:rPr lang="ko-KR">
                <a:ea typeface="맑은 고딕"/>
                <a:cs typeface="Calibri"/>
              </a:rPr>
              <a:t> </a:t>
            </a:r>
            <a:r>
              <a:rPr lang="af-ZA" altLang="ko-KR">
                <a:ea typeface="맑은 고딕"/>
                <a:cs typeface="Calibri"/>
              </a:rPr>
              <a:t>UI</a:t>
            </a:r>
            <a:r>
              <a:rPr lang="ko-KR">
                <a:ea typeface="맑은 고딕"/>
                <a:cs typeface="Calibri"/>
              </a:rPr>
              <a:t>제작 </a:t>
            </a:r>
            <a:endParaRPr lang="en-US" altLang="ko-KR">
              <a:ea typeface="맑은 고딕"/>
              <a:cs typeface="Calibri"/>
            </a:endParaRPr>
          </a:p>
          <a:p>
            <a:pPr marL="800100" lvl="1" indent="-342900">
              <a:buAutoNum type="alphaLcPeriod"/>
            </a:pPr>
            <a:r>
              <a:rPr lang="ko-KR">
                <a:ea typeface="맑은 고딕"/>
                <a:cs typeface="Calibri"/>
              </a:rPr>
              <a:t>생존시간 표시 </a:t>
            </a:r>
            <a:endParaRPr lang="en-US" altLang="ko-KR">
              <a:ea typeface="맑은 고딕"/>
              <a:cs typeface="Calibri"/>
            </a:endParaRPr>
          </a:p>
          <a:p>
            <a:pPr marL="1257300" lvl="2" indent="-342900">
              <a:buAutoNum type="alphaLcPeriod"/>
            </a:pPr>
            <a:r>
              <a:rPr lang="ko-KR">
                <a:ea typeface="맑은 고딕"/>
                <a:cs typeface="Calibri"/>
              </a:rPr>
              <a:t>시간경과에 따른 표시 방법 변경과 보스 등장 </a:t>
            </a:r>
            <a:r>
              <a:rPr lang="ko-KR" altLang="en-US">
                <a:ea typeface="맑은 고딕"/>
                <a:cs typeface="Calibri"/>
              </a:rPr>
              <a:t>표시</a:t>
            </a:r>
            <a:endParaRPr lang="en-US" altLang="ko-KR">
              <a:ea typeface="맑은 고딕"/>
              <a:cs typeface="Calibri"/>
            </a:endParaRPr>
          </a:p>
          <a:p>
            <a:pPr marL="800100" lvl="1" indent="-342900">
              <a:buAutoNum type="alphaLcPeriod"/>
            </a:pPr>
            <a:r>
              <a:rPr lang="ko-KR" altLang="en-US">
                <a:ea typeface="맑은 고딕"/>
                <a:cs typeface="Calibri"/>
              </a:rPr>
              <a:t>볼륨조절</a:t>
            </a:r>
            <a:endParaRPr lang="en-US" altLang="ko-KR">
              <a:ea typeface="맑은 고딕"/>
              <a:cs typeface="Calibri"/>
            </a:endParaRPr>
          </a:p>
          <a:p>
            <a:pPr marL="800100" lvl="1" indent="-342900">
              <a:buFontTx/>
              <a:buAutoNum type="alphaLcPeriod"/>
            </a:pPr>
            <a:r>
              <a:rPr lang="ko-KR">
                <a:ea typeface="맑은 고딕"/>
                <a:cs typeface="Calibri"/>
              </a:rPr>
              <a:t>해상도조절</a:t>
            </a:r>
            <a:endParaRPr lang="en-US" altLang="ko-KR">
              <a:ea typeface="맑은 고딕"/>
              <a:cs typeface="Calibri"/>
            </a:endParaRPr>
          </a:p>
          <a:p>
            <a:pPr marL="800100" lvl="1" indent="-342900">
              <a:buFontTx/>
              <a:buAutoNum type="alphaLcPeriod"/>
            </a:pPr>
            <a:r>
              <a:rPr lang="ko-KR">
                <a:ea typeface="맑은 고딕"/>
                <a:cs typeface="Calibri"/>
              </a:rPr>
              <a:t>메인 메뉴로 돌아가기</a:t>
            </a:r>
            <a:endParaRPr lang="en-US" altLang="ko-KR">
              <a:ea typeface="맑은 고딕"/>
              <a:cs typeface="Calibri"/>
            </a:endParaRPr>
          </a:p>
          <a:p>
            <a:pPr marL="800100" lvl="1" indent="-342900">
              <a:buFontTx/>
              <a:buAutoNum type="alphaLcPeriod"/>
            </a:pPr>
            <a:r>
              <a:rPr lang="ko-KR">
                <a:ea typeface="맑은 고딕"/>
                <a:cs typeface="Calibri"/>
              </a:rPr>
              <a:t>게임오버 및 플레이어 윈 </a:t>
            </a:r>
            <a:r>
              <a:rPr lang="af-ZA" altLang="ko-KR">
                <a:ea typeface="맑은 고딕"/>
                <a:cs typeface="Calibri"/>
              </a:rPr>
              <a:t>UI</a:t>
            </a:r>
            <a:r>
              <a:rPr lang="ko-KR">
                <a:ea typeface="맑은 고딕"/>
                <a:cs typeface="Calibri"/>
              </a:rPr>
              <a:t>추가</a:t>
            </a:r>
            <a:endParaRPr lang="en-US" altLang="ko-KR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>
                <a:ea typeface="맑은 고딕"/>
                <a:cs typeface="Calibri"/>
              </a:rPr>
              <a:t>맵 </a:t>
            </a:r>
            <a:r>
              <a:rPr lang="ko-KR" err="1">
                <a:ea typeface="맑은 고딕"/>
                <a:cs typeface="Calibri"/>
              </a:rPr>
              <a:t>에디팅</a:t>
            </a:r>
            <a:endParaRPr lang="en-US" altLang="ko-KR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err="1">
                <a:ea typeface="맑은 고딕"/>
                <a:cs typeface="Calibri"/>
              </a:rPr>
              <a:t>인게임</a:t>
            </a:r>
            <a:r>
              <a:rPr lang="ko-KR">
                <a:ea typeface="맑은 고딕"/>
                <a:cs typeface="Calibri"/>
              </a:rPr>
              <a:t> 내 </a:t>
            </a:r>
            <a:r>
              <a:rPr lang="af-ZA" altLang="ko-KR">
                <a:ea typeface="맑은 고딕"/>
                <a:cs typeface="Calibri"/>
              </a:rPr>
              <a:t>BGM</a:t>
            </a:r>
            <a:endParaRPr 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0794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A5CB20-AD73-9C96-E5F6-8802071E4E80}"/>
              </a:ext>
            </a:extLst>
          </p:cNvPr>
          <p:cNvSpPr txBox="1"/>
          <p:nvPr/>
        </p:nvSpPr>
        <p:spPr>
          <a:xfrm>
            <a:off x="3645055" y="2442292"/>
            <a:ext cx="2057400" cy="274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35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047511-6A97-EB6B-0D91-0532B4650BC4}"/>
              </a:ext>
            </a:extLst>
          </p:cNvPr>
          <p:cNvSpPr/>
          <p:nvPr/>
        </p:nvSpPr>
        <p:spPr>
          <a:xfrm>
            <a:off x="829372" y="1111114"/>
            <a:ext cx="7694341" cy="38190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AutoNum type="arabicPeriod"/>
            </a:pP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23B7-B149-E061-BA65-82FF4112F556}"/>
              </a:ext>
            </a:extLst>
          </p:cNvPr>
          <p:cNvSpPr txBox="1"/>
          <p:nvPr/>
        </p:nvSpPr>
        <p:spPr>
          <a:xfrm>
            <a:off x="1268450" y="1250506"/>
            <a:ext cx="6225168" cy="392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100">
                <a:ea typeface="맑은 고딕"/>
                <a:cs typeface="Calibri"/>
              </a:rPr>
              <a:t>역할 분담</a:t>
            </a:r>
            <a:endParaRPr lang="ko-KR" altLang="en-US" sz="210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9729C-1178-4283-7BC8-524345FAB719}"/>
              </a:ext>
            </a:extLst>
          </p:cNvPr>
          <p:cNvSpPr txBox="1"/>
          <p:nvPr/>
        </p:nvSpPr>
        <p:spPr>
          <a:xfrm>
            <a:off x="1314218" y="2045368"/>
            <a:ext cx="671362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이경민님: 캐릭터 구</a:t>
            </a:r>
            <a:endParaRPr lang="ko-KR" altLang="en-US" err="1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endParaRPr lang="ko-KR" altLang="en-US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>
                <a:ea typeface="맑은 고딕"/>
                <a:cs typeface="Calibri"/>
              </a:rPr>
              <a:t>캐릭터 이동</a:t>
            </a:r>
            <a:endParaRPr lang="en-US" altLang="ko-KR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>
                <a:ea typeface="맑은 고딕"/>
                <a:cs typeface="Calibri"/>
              </a:rPr>
              <a:t>무기 조준 및 발사</a:t>
            </a:r>
            <a:endParaRPr lang="en-US" altLang="ko-KR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>
                <a:ea typeface="맑은 고딕"/>
                <a:cs typeface="Calibri"/>
              </a:rPr>
              <a:t>스킬</a:t>
            </a:r>
          </a:p>
          <a:p>
            <a:pPr marL="342900" indent="-342900">
              <a:buAutoNum type="arabicPeriod"/>
            </a:pPr>
            <a:r>
              <a:rPr lang="ko-KR">
                <a:ea typeface="맑은 고딕"/>
                <a:cs typeface="Calibri"/>
              </a:rPr>
              <a:t>캐릭터 </a:t>
            </a:r>
            <a:r>
              <a:rPr lang="ko-KR" err="1">
                <a:ea typeface="맑은 고딕"/>
                <a:cs typeface="Calibri"/>
              </a:rPr>
              <a:t>애니매이션</a:t>
            </a:r>
            <a:endParaRPr lang="ko-KR" altLang="en-US" err="1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>
                <a:ea typeface="맑은 고딕"/>
                <a:cs typeface="Calibri"/>
              </a:rPr>
              <a:t>캐릭터 체력 </a:t>
            </a:r>
            <a:r>
              <a:rPr lang="en-US" altLang="ko-KR">
                <a:ea typeface="+mn-lt"/>
                <a:cs typeface="Calibri"/>
              </a:rPr>
              <a:t>UI</a:t>
            </a:r>
            <a:endParaRPr lang="ko-KR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endParaRPr lang="ko-KR" altLang="en-US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755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A5CB20-AD73-9C96-E5F6-8802071E4E80}"/>
              </a:ext>
            </a:extLst>
          </p:cNvPr>
          <p:cNvSpPr txBox="1"/>
          <p:nvPr/>
        </p:nvSpPr>
        <p:spPr>
          <a:xfrm>
            <a:off x="3645055" y="2673668"/>
            <a:ext cx="2057400" cy="274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35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047511-6A97-EB6B-0D91-0532B4650BC4}"/>
              </a:ext>
            </a:extLst>
          </p:cNvPr>
          <p:cNvSpPr/>
          <p:nvPr/>
        </p:nvSpPr>
        <p:spPr>
          <a:xfrm>
            <a:off x="829372" y="1342490"/>
            <a:ext cx="7694341" cy="323597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AutoNum type="arabicPeriod"/>
            </a:pP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23B7-B149-E061-BA65-82FF4112F556}"/>
              </a:ext>
            </a:extLst>
          </p:cNvPr>
          <p:cNvSpPr txBox="1"/>
          <p:nvPr/>
        </p:nvSpPr>
        <p:spPr>
          <a:xfrm>
            <a:off x="1268450" y="1481882"/>
            <a:ext cx="6225168" cy="392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100">
                <a:ea typeface="맑은 고딕"/>
                <a:cs typeface="Calibri"/>
              </a:rPr>
              <a:t>역할 분담</a:t>
            </a:r>
            <a:endParaRPr lang="ko-KR" altLang="en-US" sz="210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9729C-1178-4283-7BC8-524345FAB719}"/>
              </a:ext>
            </a:extLst>
          </p:cNvPr>
          <p:cNvSpPr txBox="1"/>
          <p:nvPr/>
        </p:nvSpPr>
        <p:spPr>
          <a:xfrm>
            <a:off x="1314218" y="2276744"/>
            <a:ext cx="671362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  <a:cs typeface="Calibri"/>
              </a:rPr>
              <a:t>문준권님</a:t>
            </a:r>
            <a:r>
              <a:rPr lang="ko-KR" altLang="en-US">
                <a:ea typeface="맑은 고딕"/>
                <a:cs typeface="Calibri"/>
              </a:rPr>
              <a:t>: </a:t>
            </a:r>
            <a:r>
              <a:rPr lang="ko-KR" altLang="en-US">
                <a:ea typeface="+mn-lt"/>
                <a:cs typeface="+mn-lt"/>
              </a:rPr>
              <a:t>캐릭터선택 </a:t>
            </a:r>
            <a:r>
              <a:rPr lang="ko-KR">
                <a:ea typeface="+mn-lt"/>
                <a:cs typeface="+mn-lt"/>
              </a:rPr>
              <a:t>&amp; </a:t>
            </a:r>
            <a:r>
              <a:rPr lang="ko-KR" altLang="en-US">
                <a:ea typeface="+mn-lt"/>
                <a:cs typeface="+mn-lt"/>
              </a:rPr>
              <a:t>시작화면</a:t>
            </a:r>
            <a:r>
              <a:rPr lang="en-US" altLang="ko-KR">
                <a:ea typeface="+mn-lt"/>
                <a:cs typeface="+mn-lt"/>
              </a:rPr>
              <a:t>UI</a:t>
            </a:r>
            <a:endParaRPr lang="ko-KR" altLang="en-US" err="1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endParaRPr lang="ko-KR" altLang="en-US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>
                <a:ea typeface="+mn-lt"/>
                <a:cs typeface="+mn-lt"/>
              </a:rPr>
              <a:t>메인 </a:t>
            </a:r>
            <a:r>
              <a:rPr lang="en-US" altLang="ko-KR">
                <a:ea typeface="+mn-lt"/>
                <a:cs typeface="+mn-lt"/>
              </a:rPr>
              <a:t>UI</a:t>
            </a:r>
            <a:endParaRPr lang="ko-KR" alt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ko-KR">
                <a:ea typeface="맑은 고딕"/>
                <a:cs typeface="Calibri"/>
              </a:rPr>
              <a:t>캐릭터</a:t>
            </a:r>
            <a:r>
              <a:rPr lang="ko-KR" altLang="en-US">
                <a:ea typeface="맑은 고딕"/>
                <a:cs typeface="Calibri"/>
              </a:rPr>
              <a:t> 선택</a:t>
            </a:r>
          </a:p>
          <a:p>
            <a:pPr marL="800100" lvl="1" indent="-342900">
              <a:buAutoNum type="alphaLcPeriod"/>
            </a:pPr>
            <a:r>
              <a:rPr lang="ko-KR" altLang="en-US">
                <a:ea typeface="맑은 고딕"/>
                <a:cs typeface="Calibri"/>
              </a:rPr>
              <a:t>캐릭터 교체 버튼</a:t>
            </a:r>
          </a:p>
          <a:p>
            <a:pPr marL="800100" lvl="1" indent="-342900">
              <a:buAutoNum type="alphaLcPeriod"/>
            </a:pPr>
            <a:r>
              <a:rPr lang="ko-KR" altLang="en-US">
                <a:ea typeface="맑은 고딕"/>
                <a:cs typeface="Calibri"/>
              </a:rPr>
              <a:t>선택된 캐릭터 정보 스테이지에 적용하기</a:t>
            </a:r>
          </a:p>
          <a:p>
            <a:pPr marL="342900" indent="-342900">
              <a:buAutoNum type="arabicPeriod"/>
            </a:pPr>
            <a:r>
              <a:rPr lang="ko-KR" altLang="en-US">
                <a:ea typeface="맑은 고딕"/>
                <a:cs typeface="Calibri"/>
              </a:rPr>
              <a:t>스테이지 UI</a:t>
            </a:r>
            <a:endParaRPr 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7204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A5CB20-AD73-9C96-E5F6-8802071E4E80}"/>
              </a:ext>
            </a:extLst>
          </p:cNvPr>
          <p:cNvSpPr txBox="1"/>
          <p:nvPr/>
        </p:nvSpPr>
        <p:spPr>
          <a:xfrm>
            <a:off x="3645055" y="2331231"/>
            <a:ext cx="2057400" cy="274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35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047511-6A97-EB6B-0D91-0532B4650BC4}"/>
              </a:ext>
            </a:extLst>
          </p:cNvPr>
          <p:cNvSpPr/>
          <p:nvPr/>
        </p:nvSpPr>
        <p:spPr>
          <a:xfrm>
            <a:off x="829372" y="1000053"/>
            <a:ext cx="7694341" cy="525357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AutoNum type="arabicPeriod"/>
            </a:pP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23B7-B149-E061-BA65-82FF4112F556}"/>
              </a:ext>
            </a:extLst>
          </p:cNvPr>
          <p:cNvSpPr txBox="1"/>
          <p:nvPr/>
        </p:nvSpPr>
        <p:spPr>
          <a:xfrm>
            <a:off x="1268450" y="1139445"/>
            <a:ext cx="6225168" cy="392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100">
                <a:ea typeface="맑은 고딕"/>
                <a:cs typeface="Calibri"/>
              </a:rPr>
              <a:t>역할 분담</a:t>
            </a:r>
            <a:endParaRPr lang="ko-KR" altLang="en-US" sz="210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9729C-1178-4283-7BC8-524345FAB719}"/>
              </a:ext>
            </a:extLst>
          </p:cNvPr>
          <p:cNvSpPr txBox="1"/>
          <p:nvPr/>
        </p:nvSpPr>
        <p:spPr>
          <a:xfrm>
            <a:off x="1314218" y="1934307"/>
            <a:ext cx="671362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  <a:cs typeface="Calibri"/>
              </a:rPr>
              <a:t>김규승님</a:t>
            </a:r>
            <a:r>
              <a:rPr lang="ko-KR" altLang="en-US" dirty="0">
                <a:ea typeface="맑은 고딕"/>
                <a:cs typeface="Calibri"/>
              </a:rPr>
              <a:t>:</a:t>
            </a:r>
            <a:r>
              <a:rPr lang="ko-KR" altLang="en-US" dirty="0">
                <a:ea typeface="맑은 고딕"/>
                <a:cs typeface="+mn-lt"/>
              </a:rPr>
              <a:t> 몬스터</a:t>
            </a:r>
            <a:r>
              <a:rPr lang="ko-KR" altLang="en-US" dirty="0">
                <a:ea typeface="맑은 고딕"/>
                <a:cs typeface="Calibri"/>
              </a:rPr>
              <a:t> </a:t>
            </a:r>
            <a:endParaRPr lang="ko-KR" altLang="en-US" err="1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endParaRPr lang="ko-KR" altLang="en-US" dirty="0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dirty="0">
                <a:ea typeface="+mn-lt"/>
                <a:cs typeface="+mn-lt"/>
              </a:rPr>
              <a:t>직선 이동 몬스터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ko-KR" dirty="0">
                <a:ea typeface="+mn-lt"/>
                <a:cs typeface="+mn-lt"/>
              </a:rPr>
              <a:t>약한 유도성 몬스터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ko-KR" dirty="0">
                <a:ea typeface="+mn-lt"/>
                <a:cs typeface="+mn-lt"/>
              </a:rPr>
              <a:t>미사일 발사 몬스터</a:t>
            </a:r>
            <a:endParaRPr lang="ko-KR" alt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ko-KR" dirty="0">
                <a:ea typeface="+mn-lt"/>
                <a:cs typeface="+mn-lt"/>
              </a:rPr>
              <a:t>보스 몬스터 </a:t>
            </a:r>
            <a:endParaRPr lang="en-US" altLang="ko-KR" dirty="0">
              <a:ea typeface="+mn-lt"/>
              <a:cs typeface="+mn-lt"/>
            </a:endParaRPr>
          </a:p>
          <a:p>
            <a:pPr marL="800100" lvl="1" indent="-342900">
              <a:buAutoNum type="alphaLcPeriod"/>
            </a:pPr>
            <a:r>
              <a:rPr lang="ko-KR" dirty="0">
                <a:ea typeface="+mn-lt"/>
                <a:cs typeface="+mn-lt"/>
              </a:rPr>
              <a:t>세 갈래 미사일</a:t>
            </a:r>
            <a:endParaRPr lang="en-US">
              <a:ea typeface="+mn-lt"/>
              <a:cs typeface="+mn-lt"/>
            </a:endParaRPr>
          </a:p>
          <a:p>
            <a:pPr marL="800100" lvl="1" indent="-342900">
              <a:buAutoNum type="alphaLcPeriod"/>
            </a:pPr>
            <a:r>
              <a:rPr lang="en-US" altLang="ko-KR" dirty="0">
                <a:ea typeface="+mn-lt"/>
                <a:cs typeface="+mn-lt"/>
              </a:rPr>
              <a:t>Sin</a:t>
            </a:r>
            <a:r>
              <a:rPr lang="ko-KR" dirty="0">
                <a:ea typeface="+mn-lt"/>
                <a:cs typeface="+mn-lt"/>
              </a:rPr>
              <a:t>곡선 미사일</a:t>
            </a: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ko-KR" dirty="0">
                <a:ea typeface="+mn-lt"/>
                <a:cs typeface="+mn-lt"/>
              </a:rPr>
              <a:t>미사일 처리(충돌 처리), 몬스터의 미사일</a:t>
            </a:r>
            <a:endParaRPr lang="ko-KR" altLang="en-US" dirty="0"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r>
              <a:rPr lang="ko-KR" dirty="0">
                <a:ea typeface="+mn-lt"/>
                <a:cs typeface="+mn-lt"/>
              </a:rPr>
              <a:t>몬스터 </a:t>
            </a:r>
            <a:r>
              <a:rPr lang="ko-KR" dirty="0" err="1">
                <a:ea typeface="+mn-lt"/>
                <a:cs typeface="+mn-lt"/>
              </a:rPr>
              <a:t>스폰</a:t>
            </a:r>
            <a:endParaRPr lang="en-US" dirty="0" err="1">
              <a:ea typeface="+mn-lt"/>
              <a:cs typeface="+mn-lt"/>
            </a:endParaRPr>
          </a:p>
          <a:p>
            <a:pPr marL="342900" indent="-342900">
              <a:buFontTx/>
              <a:buAutoNum type="arabicPeriod"/>
            </a:pPr>
            <a:r>
              <a:rPr lang="ko-KR" dirty="0">
                <a:ea typeface="+mn-lt"/>
                <a:cs typeface="+mn-lt"/>
              </a:rPr>
              <a:t>몬스터 사망 </a:t>
            </a:r>
            <a:endParaRPr lang="en-US" dirty="0">
              <a:ea typeface="+mn-lt"/>
              <a:cs typeface="+mn-lt"/>
            </a:endParaRPr>
          </a:p>
          <a:p>
            <a:pPr marL="800100" lvl="1" indent="-342900">
              <a:buFontTx/>
              <a:buAutoNum type="alphaLcPeriod"/>
            </a:pPr>
            <a:r>
              <a:rPr lang="ko-KR" dirty="0">
                <a:ea typeface="+mn-lt"/>
                <a:cs typeface="+mn-lt"/>
              </a:rPr>
              <a:t>몬스터 체력 기능 구현</a:t>
            </a:r>
            <a:endParaRPr lang="en-US">
              <a:ea typeface="+mn-lt"/>
              <a:cs typeface="+mn-lt"/>
            </a:endParaRPr>
          </a:p>
          <a:p>
            <a:pPr marL="800100" lvl="1" indent="-342900">
              <a:buAutoNum type="alphaLcPeriod"/>
            </a:pPr>
            <a:r>
              <a:rPr lang="ko-KR" dirty="0" err="1">
                <a:ea typeface="+mn-lt"/>
                <a:cs typeface="+mn-lt"/>
              </a:rPr>
              <a:t>사망시</a:t>
            </a:r>
            <a:r>
              <a:rPr lang="ko-KR" dirty="0">
                <a:ea typeface="+mn-lt"/>
                <a:cs typeface="+mn-lt"/>
              </a:rPr>
              <a:t> 아이템 생성 요청</a:t>
            </a: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ko-KR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90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A5CB20-AD73-9C96-E5F6-8802071E4E80}"/>
              </a:ext>
            </a:extLst>
          </p:cNvPr>
          <p:cNvSpPr txBox="1"/>
          <p:nvPr/>
        </p:nvSpPr>
        <p:spPr>
          <a:xfrm>
            <a:off x="3645055" y="2331231"/>
            <a:ext cx="2057400" cy="274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35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047511-6A97-EB6B-0D91-0532B4650BC4}"/>
              </a:ext>
            </a:extLst>
          </p:cNvPr>
          <p:cNvSpPr/>
          <p:nvPr/>
        </p:nvSpPr>
        <p:spPr>
          <a:xfrm>
            <a:off x="829372" y="1000053"/>
            <a:ext cx="7694341" cy="525357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AutoNum type="arabicPeriod"/>
            </a:pP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23B7-B149-E061-BA65-82FF4112F556}"/>
              </a:ext>
            </a:extLst>
          </p:cNvPr>
          <p:cNvSpPr txBox="1"/>
          <p:nvPr/>
        </p:nvSpPr>
        <p:spPr>
          <a:xfrm>
            <a:off x="1268450" y="1139445"/>
            <a:ext cx="6225168" cy="392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100">
                <a:ea typeface="맑은 고딕"/>
                <a:cs typeface="Calibri"/>
              </a:rPr>
              <a:t>역할 분담</a:t>
            </a:r>
            <a:endParaRPr lang="ko-KR" altLang="en-US" sz="210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9729C-1178-4283-7BC8-524345FAB719}"/>
              </a:ext>
            </a:extLst>
          </p:cNvPr>
          <p:cNvSpPr txBox="1"/>
          <p:nvPr/>
        </p:nvSpPr>
        <p:spPr>
          <a:xfrm>
            <a:off x="1314218" y="1934307"/>
            <a:ext cx="671362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최수용님:</a:t>
            </a:r>
            <a:r>
              <a:rPr lang="ko-KR" altLang="en-US" dirty="0">
                <a:ea typeface="맑은 고딕"/>
                <a:cs typeface="+mn-lt"/>
              </a:rPr>
              <a:t> 몬스터</a:t>
            </a:r>
            <a:r>
              <a:rPr lang="ko-KR" altLang="en-US" dirty="0">
                <a:ea typeface="맑은 고딕"/>
                <a:cs typeface="Calibri"/>
              </a:rPr>
              <a:t> </a:t>
            </a:r>
            <a:endParaRPr lang="ko-KR" altLang="en-US" err="1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endParaRPr lang="ko-KR" altLang="en-US" dirty="0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dirty="0">
                <a:ea typeface="+mn-lt"/>
                <a:cs typeface="+mn-lt"/>
              </a:rPr>
              <a:t>아이템 </a:t>
            </a:r>
          </a:p>
          <a:p>
            <a:pPr marL="800100" lvl="1" indent="-342900">
              <a:buAutoNum type="arabicPeriod"/>
            </a:pPr>
            <a:r>
              <a:rPr lang="ko-KR" dirty="0">
                <a:ea typeface="+mn-lt"/>
                <a:cs typeface="+mn-lt"/>
              </a:rPr>
              <a:t>아이템 분류 처리(</a:t>
            </a:r>
            <a:r>
              <a:rPr lang="ko-KR" err="1">
                <a:ea typeface="+mn-lt"/>
                <a:cs typeface="+mn-lt"/>
              </a:rPr>
              <a:t>포션</a:t>
            </a:r>
            <a:r>
              <a:rPr lang="ko-KR">
                <a:ea typeface="+mn-lt"/>
                <a:cs typeface="+mn-lt"/>
              </a:rPr>
              <a:t>, 타워,</a:t>
            </a:r>
            <a:r>
              <a:rPr lang="ko-KR" altLang="en-US">
                <a:ea typeface="+mn-lt"/>
                <a:cs typeface="+mn-lt"/>
              </a:rPr>
              <a:t> 플레이어 강화 등</a:t>
            </a:r>
            <a:r>
              <a:rPr lang="en-US" altLang="ko-KR">
                <a:ea typeface="+mn-lt"/>
                <a:cs typeface="+mn-lt"/>
              </a:rPr>
              <a:t>)</a:t>
            </a:r>
            <a:endParaRPr lang="ko-KR" altLang="en-US" dirty="0">
              <a:ea typeface="+mn-lt"/>
              <a:cs typeface="+mn-lt"/>
            </a:endParaRPr>
          </a:p>
          <a:p>
            <a:pPr marL="800100" lvl="1" indent="-342900">
              <a:buAutoNum type="arabicPeriod"/>
            </a:pPr>
            <a:r>
              <a:rPr lang="ko-KR">
                <a:ea typeface="+mn-lt"/>
                <a:cs typeface="+mn-lt"/>
              </a:rPr>
              <a:t>아이템 효과 적용</a:t>
            </a:r>
            <a:endParaRPr lang="ko-KR" dirty="0">
              <a:ea typeface="+mn-lt"/>
              <a:cs typeface="+mn-lt"/>
            </a:endParaRPr>
          </a:p>
          <a:p>
            <a:pPr marL="800100" lvl="1" indent="-342900">
              <a:buAutoNum type="arabicPeriod"/>
            </a:pPr>
            <a:r>
              <a:rPr lang="ko-KR">
                <a:ea typeface="+mn-lt"/>
                <a:cs typeface="+mn-lt"/>
              </a:rPr>
              <a:t>타워 아이템 구현</a:t>
            </a:r>
            <a:endParaRPr lang="ko-KR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ko-KR">
                <a:ea typeface="+mn-lt"/>
                <a:cs typeface="+mn-lt"/>
              </a:rPr>
              <a:t>아이템 </a:t>
            </a:r>
            <a:r>
              <a:rPr lang="ko-KR" err="1">
                <a:ea typeface="+mn-lt"/>
                <a:cs typeface="+mn-lt"/>
              </a:rPr>
              <a:t>스포너</a:t>
            </a:r>
            <a:endParaRPr lang="ko-KR" dirty="0">
              <a:ea typeface="+mn-lt"/>
              <a:cs typeface="+mn-lt"/>
            </a:endParaRPr>
          </a:p>
          <a:p>
            <a:pPr marL="800100" lvl="1" indent="-342900">
              <a:buAutoNum type="arabicPeriod"/>
            </a:pPr>
            <a:r>
              <a:rPr lang="ko-KR">
                <a:ea typeface="맑은 고딕"/>
                <a:cs typeface="Calibri"/>
              </a:rPr>
              <a:t>랜덤 위치 랜덤 아이템 </a:t>
            </a:r>
            <a:r>
              <a:rPr lang="ko-KR" err="1">
                <a:ea typeface="맑은 고딕"/>
                <a:cs typeface="Calibri"/>
              </a:rPr>
              <a:t>스폰</a:t>
            </a:r>
            <a:endParaRPr lang="ko-KR">
              <a:ea typeface="맑은 고딕"/>
              <a:cs typeface="Calibri"/>
            </a:endParaRPr>
          </a:p>
          <a:p>
            <a:pPr marL="800100" lvl="1" indent="-342900">
              <a:buAutoNum type="arabicPeriod"/>
            </a:pPr>
            <a:endParaRPr lang="ko-KR" dirty="0"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endParaRPr lang="ko-KR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548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온라인 미디어 2" title="내일 배움 캠프 Unity 8기 Chapter 3 Team 4(사조경계)">
            <a:hlinkClick r:id="" action="ppaction://media"/>
            <a:extLst>
              <a:ext uri="{FF2B5EF4-FFF2-40B4-BE49-F238E27FC236}">
                <a16:creationId xmlns:a16="http://schemas.microsoft.com/office/drawing/2014/main" id="{2FE216B8-D5E9-0A73-722A-941D4F8D8B7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12389" y="1313935"/>
            <a:ext cx="7778364" cy="439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3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4A52EF-D282-A3FD-713E-7A2A5415897B}"/>
              </a:ext>
            </a:extLst>
          </p:cNvPr>
          <p:cNvSpPr txBox="1"/>
          <p:nvPr/>
        </p:nvSpPr>
        <p:spPr>
          <a:xfrm>
            <a:off x="3645055" y="2331231"/>
            <a:ext cx="2057400" cy="274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135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D2E6034-D9AA-B320-2A2B-8E8EBDD26FCF}"/>
              </a:ext>
            </a:extLst>
          </p:cNvPr>
          <p:cNvSpPr/>
          <p:nvPr/>
        </p:nvSpPr>
        <p:spPr>
          <a:xfrm>
            <a:off x="829372" y="1000053"/>
            <a:ext cx="7694341" cy="525357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AutoNum type="arabicPeriod"/>
            </a:pPr>
            <a:endParaRPr lang="ko-KR" altLang="en-US">
              <a:ea typeface="맑은 고딕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57717-F5D0-243D-BD42-5677507F9832}"/>
              </a:ext>
            </a:extLst>
          </p:cNvPr>
          <p:cNvSpPr txBox="1"/>
          <p:nvPr/>
        </p:nvSpPr>
        <p:spPr>
          <a:xfrm>
            <a:off x="1268450" y="1139445"/>
            <a:ext cx="6225168" cy="392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100" dirty="0">
                <a:ea typeface="맑은 고딕"/>
                <a:cs typeface="Calibri"/>
              </a:rPr>
              <a:t>소감 </a:t>
            </a:r>
            <a:endParaRPr lang="ko-KR" altLang="en-US" sz="21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092D80-BC44-40C1-1A0F-899488D71212}"/>
              </a:ext>
            </a:extLst>
          </p:cNvPr>
          <p:cNvSpPr txBox="1"/>
          <p:nvPr/>
        </p:nvSpPr>
        <p:spPr>
          <a:xfrm>
            <a:off x="1314218" y="1934307"/>
            <a:ext cx="671362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err="1">
              <a:ea typeface="맑은 고딕"/>
              <a:cs typeface="+mn-lt"/>
            </a:endParaRPr>
          </a:p>
          <a:p>
            <a:r>
              <a:rPr lang="ko-KR" b="1" dirty="0">
                <a:ea typeface="맑은 고딕"/>
                <a:cs typeface="Calibri"/>
              </a:rPr>
              <a:t>팀장</a:t>
            </a:r>
            <a:r>
              <a:rPr lang="ko-KR" dirty="0">
                <a:ea typeface="맑은 고딕"/>
                <a:cs typeface="Calibri"/>
              </a:rPr>
              <a:t> 정재호님</a:t>
            </a:r>
            <a:endParaRPr lang="ko-KR" altLang="en-US" dirty="0"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ko-KR" dirty="0">
              <a:ea typeface="맑은 고딕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dirty="0">
                <a:ea typeface="+mn-lt"/>
                <a:cs typeface="+mn-lt"/>
              </a:rPr>
              <a:t>값진 경험이었다</a:t>
            </a:r>
            <a:r>
              <a:rPr lang="en-US" altLang="ko-KR" dirty="0">
                <a:ea typeface="+mn-lt"/>
                <a:cs typeface="+mn-lt"/>
              </a:rPr>
              <a:t>.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팀원들과의</a:t>
            </a:r>
            <a:r>
              <a:rPr lang="ko-KR" dirty="0">
                <a:ea typeface="+mn-lt"/>
                <a:cs typeface="+mn-lt"/>
              </a:rPr>
              <a:t> 합도 좋았고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dirty="0">
                <a:ea typeface="+mn-lt"/>
                <a:cs typeface="+mn-lt"/>
              </a:rPr>
              <a:t> 다들 </a:t>
            </a:r>
            <a:r>
              <a:rPr lang="ko-KR" dirty="0" err="1">
                <a:ea typeface="+mn-lt"/>
                <a:cs typeface="+mn-lt"/>
              </a:rPr>
              <a:t>맡은바를</a:t>
            </a:r>
            <a:r>
              <a:rPr lang="ko-KR" dirty="0">
                <a:ea typeface="+mn-lt"/>
                <a:cs typeface="+mn-lt"/>
              </a:rPr>
              <a:t> 잘 </a:t>
            </a:r>
            <a:r>
              <a:rPr lang="ko-KR" dirty="0" err="1">
                <a:ea typeface="+mn-lt"/>
                <a:cs typeface="+mn-lt"/>
              </a:rPr>
              <a:t>해결해주셔서</a:t>
            </a:r>
            <a:r>
              <a:rPr lang="ko-KR" dirty="0">
                <a:ea typeface="+mn-lt"/>
                <a:cs typeface="+mn-lt"/>
              </a:rPr>
              <a:t> 그저 너무 감사할 따름이다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alt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ko-KR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+mn-lt"/>
                <a:cs typeface="+mn-lt"/>
              </a:rPr>
              <a:t>분업에 대해 이해할 수 있었고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 맡은 기능인 </a:t>
            </a:r>
            <a:r>
              <a:rPr lang="en-US" altLang="ko-KR" dirty="0">
                <a:ea typeface="+mn-lt"/>
                <a:cs typeface="+mn-lt"/>
              </a:rPr>
              <a:t>UI</a:t>
            </a:r>
            <a:r>
              <a:rPr lang="ko-KR" altLang="en-US" dirty="0">
                <a:ea typeface="+mn-lt"/>
                <a:cs typeface="+mn-lt"/>
              </a:rPr>
              <a:t>쪽을 훨씬 자세하게 이해할 수 있는 기회가 되었다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alt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altLang="ko-KR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+mn-lt"/>
                <a:cs typeface="+mn-lt"/>
              </a:rPr>
              <a:t>각종 매니저들을 이용하여 오브젝트 관리하는 법과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 커서 </a:t>
            </a:r>
            <a:r>
              <a:rPr lang="ko-KR" altLang="en-US" dirty="0" err="1">
                <a:ea typeface="+mn-lt"/>
                <a:cs typeface="+mn-lt"/>
              </a:rPr>
              <a:t>변경하는법도</a:t>
            </a:r>
            <a:r>
              <a:rPr lang="ko-KR" altLang="en-US" dirty="0">
                <a:ea typeface="+mn-lt"/>
                <a:cs typeface="+mn-lt"/>
              </a:rPr>
              <a:t> 익힐 수 있었다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altLang="en-US">
              <a:ea typeface="맑은 고딕" panose="020B0503020000020004" pitchFamily="34" charset="-127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altLang="ko-K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dirty="0" err="1">
                <a:ea typeface="+mn-lt"/>
                <a:cs typeface="+mn-lt"/>
              </a:rPr>
              <a:t>DOTween</a:t>
            </a:r>
            <a:r>
              <a:rPr lang="ko-KR" altLang="en-US" dirty="0">
                <a:ea typeface="+mn-lt"/>
                <a:cs typeface="+mn-lt"/>
              </a:rPr>
              <a:t>과 </a:t>
            </a:r>
            <a:r>
              <a:rPr lang="ko-KR" altLang="en-US" dirty="0" err="1">
                <a:ea typeface="+mn-lt"/>
                <a:cs typeface="+mn-lt"/>
              </a:rPr>
              <a:t>코루틴을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학습해야겠다는</a:t>
            </a:r>
            <a:r>
              <a:rPr lang="ko-KR" altLang="en-US" dirty="0">
                <a:ea typeface="+mn-lt"/>
                <a:cs typeface="+mn-lt"/>
              </a:rPr>
              <a:t> 생각이 들었다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altLang="en-US" dirty="0"/>
          </a:p>
          <a:p>
            <a:endParaRPr lang="ko-KR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627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화면 슬라이드 쇼(4:3)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김 규승</cp:lastModifiedBy>
  <cp:revision>123</cp:revision>
  <dcterms:created xsi:type="dcterms:W3CDTF">2023-09-13T12:27:21Z</dcterms:created>
  <dcterms:modified xsi:type="dcterms:W3CDTF">2023-09-14T01:57:55Z</dcterms:modified>
</cp:coreProperties>
</file>