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12192000" cy="6858000"/>
  <p:notesSz cx="6858000" cy="9144000"/>
  <p:embeddedFontLst>
    <p:embeddedFont>
      <p:font typeface="맑은 고딕" panose="020B0503020000020004" pitchFamily="50" charset="-127"/>
      <p:regular r:id="rId6"/>
      <p:bold r:id="rId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CD0"/>
    <a:srgbClr val="FF99CC"/>
    <a:srgbClr val="FFCCFF"/>
    <a:srgbClr val="2E75B6"/>
    <a:srgbClr val="F2DCA6"/>
    <a:srgbClr val="EBD2AD"/>
    <a:srgbClr val="F2FB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3C75FD-48DF-41D7-AD9B-3C640A612B59}" v="60" dt="2024-03-28T10:04:41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5026" autoAdjust="0"/>
  </p:normalViewPr>
  <p:slideViewPr>
    <p:cSldViewPr snapToGrid="0">
      <p:cViewPr varScale="1">
        <p:scale>
          <a:sx n="105" d="100"/>
          <a:sy n="105" d="100"/>
        </p:scale>
        <p:origin x="84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3E509-6690-462B-8785-207C8F48F0AF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C1CC5-57BA-4CAA-82F8-D9E257D40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236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0A8BF-FB1D-A4AF-BDB5-9EA43FABD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58FD1D-B847-20F7-C1F8-80DC37DD7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FCB7FB-2645-EAF9-053B-1B65DAC7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32DA-21DD-476F-A247-722DD66C2255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29870E-549D-FD45-3E9F-98828256E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21D0D8-CA12-CB43-9C84-80483ADB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0C1-1F2A-4469-AF93-E9167D3B3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91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CEA6C-CAE0-964F-F756-078C2DEFD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05746A-DB6B-9B85-3A43-00BE99799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B5D909-4BD9-E67F-1E2A-9E47B421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32DA-21DD-476F-A247-722DD66C2255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19B1A-0FB2-A19D-D642-A014FC77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B2C64-1B59-C840-C93B-AD534311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0C1-1F2A-4469-AF93-E9167D3B3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41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F1F93E-441F-F25D-59AF-3B17EADB39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3614D-C3DC-2ED3-8380-FC9B762B0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A12AC9-DF3D-D007-69FA-6CF5F31AD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32DA-21DD-476F-A247-722DD66C2255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A1E7DA-81EC-9110-97C4-3C6076AF0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0C8F4A-D5B4-1466-3331-0E0B35DA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0C1-1F2A-4469-AF93-E9167D3B3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45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DCDD5-7DA1-4C43-3442-901CBC93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9FFC63-97EA-DF71-AF79-0C243779A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CD2A8A-4518-9432-346E-7685A5555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32DA-21DD-476F-A247-722DD66C2255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7B0565-E1B6-5C6D-2481-52BA21F7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5DB0CF-CEB9-F33C-DA19-8A4D1986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0C1-1F2A-4469-AF93-E9167D3B3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2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D617D-0510-3176-A463-56FED890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0689F0-7AB4-E9DC-6940-955801080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35909A-6AC2-B4DA-CB26-477C82D4F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32DA-21DD-476F-A247-722DD66C2255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EA27D2-B2D3-8CFE-DC7A-D410D3C98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9002-C18B-1194-59CB-D9F2BCF0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0C1-1F2A-4469-AF93-E9167D3B3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998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415A3-EA43-894E-9B41-9DBBCDFB5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F99005-7277-0D1D-4F3E-B193B0D0E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A5C91E-DF76-7D50-264B-F8359A5C3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6BA8B2-E3AE-19C4-30C3-431AB75E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32DA-21DD-476F-A247-722DD66C2255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086377-2836-7151-B62E-11908B4A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2E3D0-4B90-3BB3-2B5C-77A39BC32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0C1-1F2A-4469-AF93-E9167D3B3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03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F93FD-D947-C067-A168-8E1C87C86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9DD378-911E-8D08-44B2-E66A8026B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573520-B820-FC09-ED86-A04F272D6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41CD58-B8F8-6400-8CCD-009567127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01DF1D-667E-B86E-7473-07EF82A8E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5B565F-3E10-5311-9D5E-6A2DF4F06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32DA-21DD-476F-A247-722DD66C2255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0B3819-C50D-580E-DEA7-E8922AD8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F991FC-09B0-B285-9288-C6625B13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0C1-1F2A-4469-AF93-E9167D3B3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94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5429E-0E2D-D120-7F03-50AF37389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DC0D02-0D3A-42C6-46AF-C0774CBAC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32DA-21DD-476F-A247-722DD66C2255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0AA8F3-DDEF-3AA9-FA9E-0C08B06A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29282B-5128-7C0C-B72C-0CAD145AC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0C1-1F2A-4469-AF93-E9167D3B3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7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6BA28F-6B94-8A4D-AC1E-244F54D2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32DA-21DD-476F-A247-722DD66C2255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0437B6-3EB6-4C63-AE8F-66A465B8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A26E12-32A8-CF1C-AB64-F73E059B3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0C1-1F2A-4469-AF93-E9167D3B3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44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5B94D-C7D2-6036-6CDF-5506C6174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65681-83DE-C679-77CE-94C172F52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95A89D-FC60-3F1C-E146-3EF566829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197B26-708C-E8AD-210A-91701B4AD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32DA-21DD-476F-A247-722DD66C2255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6D05C2-743C-71B4-6CE8-016E819F1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DB7B65-C898-7819-17A3-771E9761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0C1-1F2A-4469-AF93-E9167D3B3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24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9379E-54F8-CFDA-1CFC-C8D99FB0F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32CDF5-A19E-B566-332D-C795BE963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BA8718-A51C-517C-0659-85B7F53FB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C9290D-CCC2-11CE-6B61-168B4F7B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32DA-21DD-476F-A247-722DD66C2255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C2A6B6-D17D-5BF4-BF6C-449B6D58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4E9929-8586-9B05-E7FE-BC1C9920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0C1-1F2A-4469-AF93-E9167D3B3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89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74B710-BC2A-AFFE-F505-60281CE37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C40D01-7AEF-FA8A-4335-4BE562CA6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A6EF8-351A-C72C-C8E8-DE95F51FC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E32DA-21DD-476F-A247-722DD66C2255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A6E76-F090-B715-C5D8-08C512662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F69C4-8D7B-E1C7-45DB-2A3E5329B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4C0C1-1F2A-4469-AF93-E9167D3B3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06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EE70395-09B7-D6F8-2F8D-3AB63EF3D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96" y="205377"/>
            <a:ext cx="5832338" cy="583233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FE005F7-4E7B-AD56-BE3C-C873CD0CA209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A55351-0617-540D-A039-9BE8EA3BE219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4E7FC7-7EBD-D545-F183-DFE6ED008F49}"/>
              </a:ext>
            </a:extLst>
          </p:cNvPr>
          <p:cNvSpPr/>
          <p:nvPr/>
        </p:nvSpPr>
        <p:spPr>
          <a:xfrm>
            <a:off x="1544185" y="4390331"/>
            <a:ext cx="8465770" cy="1096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4</a:t>
            </a:r>
            <a:r>
              <a:rPr lang="ko-KR" altLang="en-US" sz="4000" dirty="0">
                <a:solidFill>
                  <a:schemeClr val="tx1"/>
                </a:solidFill>
              </a:rPr>
              <a:t>주차 세미나 김재현</a:t>
            </a:r>
          </a:p>
        </p:txBody>
      </p:sp>
    </p:spTree>
    <p:extLst>
      <p:ext uri="{BB962C8B-B14F-4D97-AF65-F5344CB8AC3E}">
        <p14:creationId xmlns:p14="http://schemas.microsoft.com/office/powerpoint/2010/main" val="250029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5D85F-1944-5794-148F-228B26AA9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AF1FE31-1369-B5F2-D32F-23C46CC6A86E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4A6D54-A091-C511-11B2-96D6F928A09B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수행의 시작/종료 12">
            <a:extLst>
              <a:ext uri="{FF2B5EF4-FFF2-40B4-BE49-F238E27FC236}">
                <a16:creationId xmlns:a16="http://schemas.microsoft.com/office/drawing/2014/main" id="{168662B8-B5C5-34D7-38AA-0DCA7E8F1DB0}"/>
              </a:ext>
            </a:extLst>
          </p:cNvPr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수행의 시작/종료 13">
            <a:extLst>
              <a:ext uri="{FF2B5EF4-FFF2-40B4-BE49-F238E27FC236}">
                <a16:creationId xmlns:a16="http://schemas.microsoft.com/office/drawing/2014/main" id="{C5143074-7647-A0E8-2919-139D1D1624CF}"/>
              </a:ext>
            </a:extLst>
          </p:cNvPr>
          <p:cNvSpPr/>
          <p:nvPr/>
        </p:nvSpPr>
        <p:spPr>
          <a:xfrm>
            <a:off x="9673967" y="152401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AB09A35-9493-8A64-88B9-C30D245F7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29" y="142241"/>
            <a:ext cx="1391919" cy="1391919"/>
          </a:xfrm>
          <a:prstGeom prst="rect">
            <a:avLst/>
          </a:prstGeom>
        </p:spPr>
      </p:pic>
      <p:sp>
        <p:nvSpPr>
          <p:cNvPr id="19" name="순서도: 수행의 시작/종료 18">
            <a:extLst>
              <a:ext uri="{FF2B5EF4-FFF2-40B4-BE49-F238E27FC236}">
                <a16:creationId xmlns:a16="http://schemas.microsoft.com/office/drawing/2014/main" id="{A9F2C4C9-1F2E-4DDD-A6DB-83797F0E1D32}"/>
              </a:ext>
            </a:extLst>
          </p:cNvPr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7F5588E4-244A-F459-DC6F-43CF9CDC0A83}"/>
              </a:ext>
            </a:extLst>
          </p:cNvPr>
          <p:cNvSpPr/>
          <p:nvPr/>
        </p:nvSpPr>
        <p:spPr>
          <a:xfrm>
            <a:off x="11367491" y="14224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80AAA77-86AA-A5BD-1F90-B4721D7E010F}"/>
              </a:ext>
            </a:extLst>
          </p:cNvPr>
          <p:cNvCxnSpPr>
            <a:cxnSpLocks/>
          </p:cNvCxnSpPr>
          <p:nvPr/>
        </p:nvCxnSpPr>
        <p:spPr>
          <a:xfrm flipV="1">
            <a:off x="1963582" y="935110"/>
            <a:ext cx="3578802" cy="6547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7C75C1-7464-6D66-68B6-1DBFB538A58A}"/>
              </a:ext>
            </a:extLst>
          </p:cNvPr>
          <p:cNvSpPr/>
          <p:nvPr/>
        </p:nvSpPr>
        <p:spPr>
          <a:xfrm>
            <a:off x="1908575" y="299249"/>
            <a:ext cx="3777661" cy="5389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>
                <a:solidFill>
                  <a:schemeClr val="tx1"/>
                </a:solidFill>
              </a:rPr>
              <a:t>쿠글</a:t>
            </a:r>
            <a:r>
              <a:rPr lang="ko-KR" altLang="en-US" sz="2500" dirty="0">
                <a:solidFill>
                  <a:schemeClr val="tx1"/>
                </a:solidFill>
              </a:rPr>
              <a:t> 세미나 일정변경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C3E8C0-A308-C29A-90A3-E018B1590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131" y="1631070"/>
            <a:ext cx="9533365" cy="45032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E7C9B87-699C-02C4-D1CE-F72741475667}"/>
              </a:ext>
            </a:extLst>
          </p:cNvPr>
          <p:cNvSpPr/>
          <p:nvPr/>
        </p:nvSpPr>
        <p:spPr>
          <a:xfrm>
            <a:off x="1513324" y="1026551"/>
            <a:ext cx="9800978" cy="695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F9F62E-0491-F657-4B68-7ACD5F006F45}"/>
              </a:ext>
            </a:extLst>
          </p:cNvPr>
          <p:cNvSpPr/>
          <p:nvPr/>
        </p:nvSpPr>
        <p:spPr>
          <a:xfrm>
            <a:off x="1002004" y="5922890"/>
            <a:ext cx="10178491" cy="695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36BEC6-2936-E754-58C5-F19306660FC4}"/>
              </a:ext>
            </a:extLst>
          </p:cNvPr>
          <p:cNvSpPr/>
          <p:nvPr/>
        </p:nvSpPr>
        <p:spPr>
          <a:xfrm>
            <a:off x="11045107" y="1300063"/>
            <a:ext cx="487679" cy="47439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45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FE005F7-4E7B-AD56-BE3C-C873CD0CA209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A55351-0617-540D-A039-9BE8EA3BE219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수행의 시작/종료 12">
            <a:extLst>
              <a:ext uri="{FF2B5EF4-FFF2-40B4-BE49-F238E27FC236}">
                <a16:creationId xmlns:a16="http://schemas.microsoft.com/office/drawing/2014/main" id="{21133E3C-0A7B-CCC9-9E28-BABFCEB145AB}"/>
              </a:ext>
            </a:extLst>
          </p:cNvPr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수행의 시작/종료 13">
            <a:extLst>
              <a:ext uri="{FF2B5EF4-FFF2-40B4-BE49-F238E27FC236}">
                <a16:creationId xmlns:a16="http://schemas.microsoft.com/office/drawing/2014/main" id="{53D348D6-F079-A1A1-0C22-8FC101B5F83B}"/>
              </a:ext>
            </a:extLst>
          </p:cNvPr>
          <p:cNvSpPr/>
          <p:nvPr/>
        </p:nvSpPr>
        <p:spPr>
          <a:xfrm>
            <a:off x="9673967" y="152401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FD85BE4-D0F7-F34C-4482-FB3D3446D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29" y="142241"/>
            <a:ext cx="1391919" cy="1391919"/>
          </a:xfrm>
          <a:prstGeom prst="rect">
            <a:avLst/>
          </a:prstGeom>
        </p:spPr>
      </p:pic>
      <p:sp>
        <p:nvSpPr>
          <p:cNvPr id="19" name="순서도: 수행의 시작/종료 18">
            <a:extLst>
              <a:ext uri="{FF2B5EF4-FFF2-40B4-BE49-F238E27FC236}">
                <a16:creationId xmlns:a16="http://schemas.microsoft.com/office/drawing/2014/main" id="{79B25596-E978-0B53-0874-8DC0F4DCBAE6}"/>
              </a:ext>
            </a:extLst>
          </p:cNvPr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F013A477-BE3A-AE84-12C6-C0FBC361599A}"/>
              </a:ext>
            </a:extLst>
          </p:cNvPr>
          <p:cNvSpPr/>
          <p:nvPr/>
        </p:nvSpPr>
        <p:spPr>
          <a:xfrm>
            <a:off x="11367491" y="14224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E254694-2560-4134-5D8E-7FA3FCDFB108}"/>
              </a:ext>
            </a:extLst>
          </p:cNvPr>
          <p:cNvCxnSpPr>
            <a:cxnSpLocks/>
          </p:cNvCxnSpPr>
          <p:nvPr/>
        </p:nvCxnSpPr>
        <p:spPr>
          <a:xfrm flipV="1">
            <a:off x="1963582" y="935110"/>
            <a:ext cx="3578802" cy="6547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B6EB7C-2399-9601-B667-A6E447AEC30D}"/>
              </a:ext>
            </a:extLst>
          </p:cNvPr>
          <p:cNvSpPr/>
          <p:nvPr/>
        </p:nvSpPr>
        <p:spPr>
          <a:xfrm>
            <a:off x="1908575" y="299249"/>
            <a:ext cx="5249179" cy="5389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>
                <a:solidFill>
                  <a:schemeClr val="tx1"/>
                </a:solidFill>
              </a:rPr>
              <a:t>깃허브</a:t>
            </a:r>
            <a:r>
              <a:rPr lang="ko-KR" altLang="en-US" sz="2500" dirty="0">
                <a:solidFill>
                  <a:schemeClr val="tx1"/>
                </a:solidFill>
              </a:rPr>
              <a:t> 사용법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D06CA6E-C42F-BE53-01D0-16AE6A2A54E9}"/>
              </a:ext>
            </a:extLst>
          </p:cNvPr>
          <p:cNvSpPr/>
          <p:nvPr/>
        </p:nvSpPr>
        <p:spPr>
          <a:xfrm>
            <a:off x="1963582" y="1411472"/>
            <a:ext cx="8568715" cy="79934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/>
              <a:t>개인페이지 꾸미기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06749E1-D8DD-5B67-8DB9-F54157A8878C}"/>
              </a:ext>
            </a:extLst>
          </p:cNvPr>
          <p:cNvSpPr/>
          <p:nvPr/>
        </p:nvSpPr>
        <p:spPr>
          <a:xfrm>
            <a:off x="1963580" y="2594585"/>
            <a:ext cx="8568715" cy="79934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 err="1"/>
              <a:t>레퍼지토리</a:t>
            </a:r>
            <a:r>
              <a:rPr lang="ko-KR" altLang="en-US" sz="3500" dirty="0"/>
              <a:t> 생성 및 사용법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7276E37-5951-3487-B7AA-7B7D8ECE7C6E}"/>
              </a:ext>
            </a:extLst>
          </p:cNvPr>
          <p:cNvSpPr/>
          <p:nvPr/>
        </p:nvSpPr>
        <p:spPr>
          <a:xfrm>
            <a:off x="1963580" y="3777698"/>
            <a:ext cx="8568715" cy="79934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/>
              <a:t>공개 데이터 사용법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4418413-BD03-AA93-0AB6-CF553488335E}"/>
              </a:ext>
            </a:extLst>
          </p:cNvPr>
          <p:cNvSpPr/>
          <p:nvPr/>
        </p:nvSpPr>
        <p:spPr>
          <a:xfrm>
            <a:off x="1963580" y="5046856"/>
            <a:ext cx="8568715" cy="79934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 err="1"/>
              <a:t>쿠글</a:t>
            </a:r>
            <a:r>
              <a:rPr lang="ko-KR" altLang="en-US" sz="3500" dirty="0"/>
              <a:t> 그룹 설명</a:t>
            </a:r>
          </a:p>
        </p:txBody>
      </p:sp>
    </p:spTree>
    <p:extLst>
      <p:ext uri="{BB962C8B-B14F-4D97-AF65-F5344CB8AC3E}">
        <p14:creationId xmlns:p14="http://schemas.microsoft.com/office/powerpoint/2010/main" val="181725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21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동환 노</dc:creator>
  <cp:lastModifiedBy>재현 김</cp:lastModifiedBy>
  <cp:revision>39</cp:revision>
  <dcterms:created xsi:type="dcterms:W3CDTF">2023-08-25T10:28:17Z</dcterms:created>
  <dcterms:modified xsi:type="dcterms:W3CDTF">2024-03-28T10:09:46Z</dcterms:modified>
</cp:coreProperties>
</file>