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9BDB0-DDF8-4189-B929-92A89823D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8358FD-4573-469F-965B-4AA21911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67261-8E50-422F-B61B-7FB6F16E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C133-3A35-4D50-B4CA-A05C15BA23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00045-D0E0-4BEB-B96C-D19045AD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2EE33-5980-461E-A55C-B52A5339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C2-12E5-481F-814F-B4296DDA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5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98FBE-E8CB-42F7-AA1E-35C7B8DC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9A446-AD16-4FE7-A518-7C17368A3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4B137-764F-4F9D-9F26-26C2B804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C133-3A35-4D50-B4CA-A05C15BA23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CB36D-64DF-45D5-B9F2-917F39DE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14951-C6B5-404D-98F3-C97605E4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C2-12E5-481F-814F-B4296DDA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141C64-01A9-4805-88DD-8995E1815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891A4-8706-46DF-87FE-0F57987B8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0303-7A97-4A93-ACCA-96F17624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C133-3A35-4D50-B4CA-A05C15BA23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2CA1A-10C1-472F-94EA-DE05E63D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706BC-D2C4-4A22-A7DF-C501E800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C2-12E5-481F-814F-B4296DDA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0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C2432-AC71-45F0-94AE-2DF5AF27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0F0D5-718A-44D1-B2BC-A491069D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05E8C-8626-49F2-BA92-2BAE9825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C133-3A35-4D50-B4CA-A05C15BA23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A223D-4CC2-4ED6-99B1-7451F684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2A350-954B-454D-A728-B231F2A5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C2-12E5-481F-814F-B4296DDA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5FB5-3652-4F84-A557-07FAA78C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FFCD2-C2D2-463C-A7B7-5B229DE7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15E74-78A5-4851-9E22-82E15F6E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C133-3A35-4D50-B4CA-A05C15BA23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377B4-23F1-40EE-B6D9-BD3F3E8E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B624F-EA4F-4CD6-90FE-A737F74C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C2-12E5-481F-814F-B4296DDA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3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DFDF2-F97F-4064-9191-C37E49B2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057CC-521D-4F9E-AFF4-6164734FB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9B5F0-4F31-4F4B-8E17-27963629F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C3951-41F7-400D-9201-B8EDC4AD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C133-3A35-4D50-B4CA-A05C15BA23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9F28F-9A2A-416F-9491-57287B17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B130B-9825-4EA7-BD4F-6DCCEDB9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C2-12E5-481F-814F-B4296DDA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8C0C-C05F-4611-8746-BB041A1A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45E2E-D60F-4467-9EE7-C9BFF558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4BF4F-3B59-4E13-9A99-CD2363CA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9A0541-3933-4ED1-9E4F-F4F21BFAA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4487C-9E9E-4C12-AE6F-B4EE4B116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362A87-2BC3-4BD7-8CB7-09895A00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C133-3A35-4D50-B4CA-A05C15BA23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93A4AE-09F8-4F85-B165-B2C7842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D5F782-ED6F-4FB7-B339-9E1295B5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C2-12E5-481F-814F-B4296DDA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4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08D8-38DE-4033-9BD9-ECFF95B4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4BEF32-01F0-41CC-A865-72DB6B49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C133-3A35-4D50-B4CA-A05C15BA23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30AA73-C67F-4C45-AB02-1C14CCCB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2DB0ED-84D2-4DDD-8DBD-DF6195DC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C2-12E5-481F-814F-B4296DDA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6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C20EF6-ABDC-4D4E-A500-0F1037E4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C133-3A35-4D50-B4CA-A05C15BA23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4EB8CE-B432-42D5-98B9-F1A28917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ACD2F6-7981-43AE-BF8F-375849C5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C2-12E5-481F-814F-B4296DDA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3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F10E0-81B7-4AD7-8CEA-5212F1CE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5C417-FA22-4DD9-81C7-AF958F98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576B09-ACA8-4F48-BAF9-14EDC981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53712-9C23-4948-BFEC-2B41CF6E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C133-3A35-4D50-B4CA-A05C15BA23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4A2FD-B342-4C0C-90AC-A1185341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B8AA1-9E99-4990-B8FB-D62275FE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C2-12E5-481F-814F-B4296DDA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3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BAA97-3593-430F-8EC3-40D49069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9A07C7-1B34-4443-BD8E-75DA1D353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2024D-1FBB-4BA4-90BB-5B46EB634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496AF-5B0C-4940-A7F0-55D80FE6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C133-3A35-4D50-B4CA-A05C15BA23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41480-5DD6-4C8C-8F0F-61F83FF4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7F6AD-56B5-41D1-9745-4073DC03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C2-12E5-481F-814F-B4296DDA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9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8D6FB2-0E74-4FD1-B8F8-EDA71B5D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2DA35D-90B5-4AD0-A407-410C0217A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38682-CCDB-4470-A3E5-625A2A18C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BC133-3A35-4D50-B4CA-A05C15BA23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6FFEC-C983-451A-A175-EADBEB17E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1EE23-3F20-4F41-9B40-9EF67A76C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8CC2-12E5-481F-814F-B4296DDA1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2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0ED85-FEA5-4913-8EB7-E502ACC54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940" y="1874465"/>
            <a:ext cx="9704119" cy="2570721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ko-KR" altLang="en-US" sz="5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ko-KR" altLang="en-US" sz="5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  <a:r>
              <a:rPr lang="ko-KR" altLang="en-US" sz="5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5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5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ko-KR" altLang="en-US" sz="5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</a:t>
            </a:r>
            <a:br>
              <a:rPr lang="en-US" altLang="ko-KR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700" b="0" i="0" dirty="0">
                <a:solidFill>
                  <a:srgbClr val="0042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Intelligent Data Analysis &amp; Machine Learning I</a:t>
            </a:r>
            <a:br>
              <a:rPr lang="en-US" altLang="ko-KR" sz="54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DBBD7F-C784-4FB7-8590-593923EBD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858" y="5168044"/>
            <a:ext cx="2509913" cy="953320"/>
          </a:xfrm>
        </p:spPr>
        <p:txBody>
          <a:bodyPr>
            <a:normAutofit/>
          </a:bodyPr>
          <a:lstStyle/>
          <a:p>
            <a:pPr algn="l"/>
            <a:r>
              <a:rPr lang="en-US" altLang="ko-KR" sz="14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Jaesub Kim</a:t>
            </a:r>
          </a:p>
          <a:p>
            <a:pPr algn="l"/>
            <a:r>
              <a:rPr lang="en-US" altLang="ko-KR" sz="14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Potsdam</a:t>
            </a:r>
          </a:p>
          <a:p>
            <a:pPr algn="l"/>
            <a:r>
              <a:rPr lang="en-US" altLang="ko-KR" sz="14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Sc. Bioinformatics</a:t>
            </a:r>
            <a:endParaRPr lang="ko-KR" altLang="en-US" sz="14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AD9FE2CC-C0F9-4A93-8B1F-3A2183273FEA}"/>
              </a:ext>
            </a:extLst>
          </p:cNvPr>
          <p:cNvSpPr txBox="1">
            <a:spLocks/>
          </p:cNvSpPr>
          <p:nvPr/>
        </p:nvSpPr>
        <p:spPr>
          <a:xfrm>
            <a:off x="9559089" y="5557176"/>
            <a:ext cx="1388970" cy="564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br>
              <a:rPr lang="en-US" altLang="ko-KR" sz="14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4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sz="2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07. 08. 2024</a:t>
            </a:r>
          </a:p>
          <a:p>
            <a:pPr algn="l"/>
            <a:endParaRPr lang="ko-KR" altLang="en-US" sz="14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49738A-AF35-4CE4-B2D4-9950D881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8" y="165943"/>
            <a:ext cx="820830" cy="8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BABD259-79E5-438B-A887-1C4362815203}"/>
              </a:ext>
            </a:extLst>
          </p:cNvPr>
          <p:cNvGrpSpPr/>
          <p:nvPr/>
        </p:nvGrpSpPr>
        <p:grpSpPr>
          <a:xfrm>
            <a:off x="1317328" y="477768"/>
            <a:ext cx="10874672" cy="197179"/>
            <a:chOff x="1585356" y="583729"/>
            <a:chExt cx="10606644" cy="19717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33D580-C30C-444A-8D14-CA9D438F4FDD}"/>
                </a:ext>
              </a:extLst>
            </p:cNvPr>
            <p:cNvSpPr/>
            <p:nvPr/>
          </p:nvSpPr>
          <p:spPr>
            <a:xfrm>
              <a:off x="1585356" y="583729"/>
              <a:ext cx="10606644" cy="47930"/>
            </a:xfrm>
            <a:prstGeom prst="rect">
              <a:avLst/>
            </a:prstGeom>
            <a:solidFill>
              <a:srgbClr val="004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826133E-AE5F-4635-A296-8626E725B912}"/>
                </a:ext>
              </a:extLst>
            </p:cNvPr>
            <p:cNvSpPr/>
            <p:nvPr/>
          </p:nvSpPr>
          <p:spPr>
            <a:xfrm>
              <a:off x="1585356" y="680399"/>
              <a:ext cx="10606644" cy="100509"/>
            </a:xfrm>
            <a:prstGeom prst="rect">
              <a:avLst/>
            </a:prstGeom>
            <a:solidFill>
              <a:srgbClr val="004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C514A3-5A13-46FA-8572-43DE9C9E4DF2}"/>
              </a:ext>
            </a:extLst>
          </p:cNvPr>
          <p:cNvSpPr/>
          <p:nvPr/>
        </p:nvSpPr>
        <p:spPr>
          <a:xfrm>
            <a:off x="0" y="6422344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02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0F7A428-4383-48CD-AD67-BD6ACC70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19" y="2946239"/>
            <a:ext cx="4154631" cy="3230724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DMC and DC show the highest correlations</a:t>
            </a:r>
            <a:endParaRPr lang="en-US" altLang="ko-KR" sz="1600" b="0" dirty="0">
              <a:solidFill>
                <a:srgbClr val="0042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two show a relatively low correlation with FFMC 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has a strong correlation with these three features, and RH</a:t>
            </a:r>
          </a:p>
          <a:p>
            <a:endParaRPr lang="en-US" altLang="ko-KR" sz="16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2D94FE-E910-443C-B54C-9D6CA5C7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20" y="1515866"/>
            <a:ext cx="3657464" cy="11712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82E330-E01E-4B6C-AB00-F61809114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60" y="1287603"/>
            <a:ext cx="6574110" cy="48893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0B1077-86E8-488A-AF3F-C32768F31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19" y="2433695"/>
            <a:ext cx="691611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1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0F7A428-4383-48CD-AD67-BD6ACC70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83" y="2217272"/>
            <a:ext cx="8221930" cy="323072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Regression, Decision Tree, SVM, etc.. Many options</a:t>
            </a:r>
          </a:p>
          <a:p>
            <a:r>
              <a:rPr lang="en-US" altLang="ko-KR" sz="2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data have only 13 features -&gt; no reason to use SVM</a:t>
            </a:r>
          </a:p>
          <a:p>
            <a:r>
              <a:rPr lang="en-US" altLang="ko-KR" sz="2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data set is small: only ca. 500 size</a:t>
            </a:r>
          </a:p>
          <a:p>
            <a:r>
              <a:rPr lang="en-US" altLang="ko-KR" sz="2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 has a higher risk of overfitting than Random Forest</a:t>
            </a:r>
          </a:p>
          <a:p>
            <a:r>
              <a:rPr lang="en-US" altLang="ko-KR" sz="2000" dirty="0" err="1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Stojanova</a:t>
            </a:r>
            <a:r>
              <a:rPr lang="en-US" altLang="ko-KR" sz="2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(2012) compared and evaluated models such as KNN, DT, LR and SVM for prediction of forest fires</a:t>
            </a:r>
          </a:p>
          <a:p>
            <a:r>
              <a:rPr lang="en-US" altLang="ko-KR" sz="2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showed the highest performance</a:t>
            </a:r>
          </a:p>
          <a:p>
            <a:endParaRPr lang="en-US" altLang="ko-KR" sz="16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5E55DA-029A-42E8-907E-C17DD33036CA}"/>
              </a:ext>
            </a:extLst>
          </p:cNvPr>
          <p:cNvSpPr txBox="1">
            <a:spLocks/>
          </p:cNvSpPr>
          <p:nvPr/>
        </p:nvSpPr>
        <p:spPr>
          <a:xfrm>
            <a:off x="1420768" y="1303126"/>
            <a:ext cx="4088732" cy="75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4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6A8DE1-7F53-49EB-A6BD-45E405F2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61" y="1128114"/>
            <a:ext cx="4447334" cy="528121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1BBF811-090E-464C-8C9B-74BFCB0C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914" y="2726545"/>
            <a:ext cx="4154631" cy="3230724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large difference in MSE between the training set and the test set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might be caused by overfitting!</a:t>
            </a:r>
          </a:p>
        </p:txBody>
      </p:sp>
    </p:spTree>
    <p:extLst>
      <p:ext uri="{BB962C8B-B14F-4D97-AF65-F5344CB8AC3E}">
        <p14:creationId xmlns:p14="http://schemas.microsoft.com/office/powerpoint/2010/main" val="169482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0"/>
            <a:ext cx="4995865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modification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F457B-E4BF-48C6-8FC3-06356376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2" y="943916"/>
            <a:ext cx="4864353" cy="55637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68209D-A737-42D4-BCAA-F43E4654A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707" y="943916"/>
            <a:ext cx="4837092" cy="33575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4545C6-1DC9-4643-AB28-1943676D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034" y="4505287"/>
            <a:ext cx="5854535" cy="20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5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0"/>
            <a:ext cx="4995865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modification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F457B-E4BF-48C6-8FC3-06356376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2" y="943916"/>
            <a:ext cx="4864353" cy="55637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68209D-A737-42D4-BCAA-F43E4654A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707" y="943916"/>
            <a:ext cx="4837092" cy="33575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4545C6-1DC9-4643-AB28-1943676D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034" y="4505287"/>
            <a:ext cx="5854535" cy="206531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E0873F-6F48-47FD-A006-587E4A53C9F8}"/>
              </a:ext>
            </a:extLst>
          </p:cNvPr>
          <p:cNvCxnSpPr>
            <a:cxnSpLocks/>
          </p:cNvCxnSpPr>
          <p:nvPr/>
        </p:nvCxnSpPr>
        <p:spPr>
          <a:xfrm>
            <a:off x="7387925" y="4665442"/>
            <a:ext cx="0" cy="16759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CAC5F8-ACFC-4FED-BE8E-AC94297363F6}"/>
              </a:ext>
            </a:extLst>
          </p:cNvPr>
          <p:cNvCxnSpPr>
            <a:cxnSpLocks/>
          </p:cNvCxnSpPr>
          <p:nvPr/>
        </p:nvCxnSpPr>
        <p:spPr>
          <a:xfrm>
            <a:off x="10250153" y="4665442"/>
            <a:ext cx="0" cy="16759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7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1BBF811-090E-464C-8C9B-74BFCB0C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280" y="3093640"/>
            <a:ext cx="3948029" cy="3230724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 Model: Dummy Regressor for prediction of mean and median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using MSE and r2 score 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MSE(RF) &lt; MSE(</a:t>
            </a:r>
            <a:r>
              <a:rPr lang="en-US" altLang="ko-KR" sz="1600" dirty="0" err="1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dummy_mean</a:t>
            </a:r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&amp; negative r2 score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doesn’t showing good performance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423994-DF81-4006-BB62-B05053A04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58" y="963538"/>
            <a:ext cx="4350647" cy="55740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E3AE87-617C-4209-A4B0-71D6A549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397" y="2000059"/>
            <a:ext cx="3668724" cy="5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0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altLang="ko-KR" sz="3000" dirty="0" err="1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Importances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1BBF811-090E-464C-8C9B-74BFCB0C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571" y="1618585"/>
            <a:ext cx="3948029" cy="4148142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3 most important role in prediction were `temp`, `RH`, and `DMC`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Remarkable contribution of `temp`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assumed to be due to high correlation with other important features.</a:t>
            </a:r>
          </a:p>
          <a:p>
            <a:endParaRPr lang="en-US" altLang="ko-KR" sz="16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low contribution of month and rain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data is distributed in a narrow range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play a significant role in prediction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C097FA-F5D8-4E33-8AC6-2490EDF6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00" y="1116328"/>
            <a:ext cx="4202001" cy="1328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042031-779E-414C-8A16-039A8CAEC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10" y="2556316"/>
            <a:ext cx="4678791" cy="38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7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Analysis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1BBF811-090E-464C-8C9B-74BFCB0C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515" y="2435079"/>
            <a:ext cx="3948029" cy="4148142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our RF model does not fit the data well, Linear regression is also tested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Linear Regression, normalization is needed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z-score normalization is used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shows exactly same bad performance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9ACA3E-8E2D-47EB-AB36-69C75A62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69" y="1180586"/>
            <a:ext cx="5554753" cy="49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49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80D8DE-D615-49EF-8691-1D897D97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0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ko-KR" sz="3000" dirty="0" err="1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Preperation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DA24C-2058-4BB7-B53C-80FAF4C9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521" y="2982245"/>
            <a:ext cx="5823285" cy="2541838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 data: 13 Features  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categorical features: ‘month’ and ‘day’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prediction of the brunt forest ‘area’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C201A-710D-4CA5-A6B8-DF296B6F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0" y="1856486"/>
            <a:ext cx="4880472" cy="34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8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DA24C-2058-4BB7-B53C-80FAF4C9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669" y="4245561"/>
            <a:ext cx="4377984" cy="1722102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Log-transformation of feature ‘area’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categorical features are transformed to integer for further process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altLang="ko-KR" sz="1600" dirty="0" err="1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LabelEncoder</a:t>
            </a:r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()` maps an unique integer value to categorical value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6F443E-ACB0-4C72-AA63-C93B8D19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022" y="1670514"/>
            <a:ext cx="4761761" cy="21568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221805-5CED-4011-ABED-803DE870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0" y="1975735"/>
            <a:ext cx="5585430" cy="32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1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FC505-764C-4738-AE6D-042B6FE5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5" y="1905758"/>
            <a:ext cx="5580239" cy="32516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B5FEEA-6601-4D3A-9248-A1DD0A11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08" y="1713741"/>
            <a:ext cx="3546715" cy="363564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DA24C-2058-4BB7-B53C-80FAF4C9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866" y="3531564"/>
            <a:ext cx="4068429" cy="1722102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if there are any missing values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if there are any duplicated values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missing values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Duplicated values are removed</a:t>
            </a:r>
          </a:p>
          <a:p>
            <a:endParaRPr lang="en-US" altLang="ko-KR" sz="16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8745D6-DB42-412B-8873-756BED1D8656}"/>
              </a:ext>
            </a:extLst>
          </p:cNvPr>
          <p:cNvSpPr/>
          <p:nvPr/>
        </p:nvSpPr>
        <p:spPr>
          <a:xfrm>
            <a:off x="6231508" y="1973180"/>
            <a:ext cx="340578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7745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E40927-2141-44B3-B523-A6C08EFE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64" y="1418293"/>
            <a:ext cx="5230050" cy="35302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7FC9ED-B7BD-41EE-B59A-9536253A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22" y="3674565"/>
            <a:ext cx="4208383" cy="28579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9C0E88C-8D95-4B8A-93BF-07DA01F17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305" y="2227069"/>
            <a:ext cx="4313320" cy="4401103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0F7A428-4383-48CD-AD67-BD6ACC70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536" y="1570555"/>
            <a:ext cx="4068429" cy="1722102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representation using </a:t>
            </a:r>
            <a:r>
              <a:rPr lang="en-US" altLang="ko-KR" sz="1600" dirty="0" err="1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pyplot</a:t>
            </a:r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endParaRPr lang="en-US" altLang="ko-KR" sz="16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D020CE-167F-4630-BA05-D11D94787A4F}"/>
              </a:ext>
            </a:extLst>
          </p:cNvPr>
          <p:cNvSpPr/>
          <p:nvPr/>
        </p:nvSpPr>
        <p:spPr>
          <a:xfrm>
            <a:off x="7896225" y="5212885"/>
            <a:ext cx="1221581" cy="1223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1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E40927-2141-44B3-B523-A6C08EFE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64" y="1418293"/>
            <a:ext cx="5230050" cy="35302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7FC9ED-B7BD-41EE-B59A-9536253A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22" y="3674565"/>
            <a:ext cx="4208383" cy="28579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9C0E88C-8D95-4B8A-93BF-07DA01F17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305" y="2227069"/>
            <a:ext cx="4313320" cy="4401103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0F7A428-4383-48CD-AD67-BD6ACC70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536" y="1570555"/>
            <a:ext cx="4068429" cy="1722102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representation using </a:t>
            </a:r>
            <a:r>
              <a:rPr lang="en-US" altLang="ko-KR" sz="1600" dirty="0" err="1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pyplot</a:t>
            </a:r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endParaRPr lang="en-US" altLang="ko-KR" sz="16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60A434-1369-41D6-80B0-77556BCE6BC5}"/>
              </a:ext>
            </a:extLst>
          </p:cNvPr>
          <p:cNvSpPr/>
          <p:nvPr/>
        </p:nvSpPr>
        <p:spPr>
          <a:xfrm>
            <a:off x="6494242" y="3774623"/>
            <a:ext cx="1206721" cy="1202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731F65-4507-465D-9C32-C056406A45D6}"/>
              </a:ext>
            </a:extLst>
          </p:cNvPr>
          <p:cNvSpPr/>
          <p:nvPr/>
        </p:nvSpPr>
        <p:spPr>
          <a:xfrm>
            <a:off x="5066941" y="5208122"/>
            <a:ext cx="1206721" cy="1202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541275-F80F-4690-A33A-4653DF16A21F}"/>
              </a:ext>
            </a:extLst>
          </p:cNvPr>
          <p:cNvSpPr/>
          <p:nvPr/>
        </p:nvSpPr>
        <p:spPr>
          <a:xfrm>
            <a:off x="10772775" y="3772570"/>
            <a:ext cx="1221581" cy="1223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8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0F7A428-4383-48CD-AD67-BD6ACC70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17" y="4454861"/>
            <a:ext cx="5351877" cy="2106256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relationship between coordinate and fire occurrences: location specificity</a:t>
            </a:r>
          </a:p>
          <a:p>
            <a:r>
              <a:rPr lang="en-US" altLang="ko-KR" sz="1600" b="0" dirty="0">
                <a:solidFill>
                  <a:srgbClr val="0042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most frequent fires occur in (8,6), (6,5), (7,4), and (3,4) (n&gt;40).</a:t>
            </a:r>
          </a:p>
          <a:p>
            <a:r>
              <a:rPr lang="en-US" altLang="ko-KR" sz="1600" b="0" dirty="0">
                <a:solidFill>
                  <a:srgbClr val="0042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Problem: most of value of 'area' are very low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might not be a relationship between location and ‘area’</a:t>
            </a:r>
            <a:endParaRPr lang="en-US" altLang="ko-KR" sz="1600" b="0" dirty="0">
              <a:solidFill>
                <a:srgbClr val="0042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b="0" dirty="0">
              <a:solidFill>
                <a:srgbClr val="0042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0E6323-C2A0-4C4E-9FD1-E376C405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0" y="1385882"/>
            <a:ext cx="5751840" cy="27720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E526C7-3D55-41E0-BE4D-9507A5E5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07" y="1076567"/>
            <a:ext cx="5778903" cy="51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0F7A428-4383-48CD-AD67-BD6ACC70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663" y="1847771"/>
            <a:ext cx="4205014" cy="2106256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seems to be a correlation between occurrence and sum of ‘area’, but low</a:t>
            </a:r>
            <a:endParaRPr lang="en-US" altLang="ko-KR" sz="1600" b="0" dirty="0">
              <a:solidFill>
                <a:srgbClr val="0042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b="0" dirty="0">
              <a:solidFill>
                <a:srgbClr val="0042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E526C7-3D55-41E0-BE4D-9507A5E5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083" y="2706654"/>
            <a:ext cx="4292681" cy="38579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7A65D2-2BBB-4652-B5F5-6BB8AE65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45" y="1106255"/>
            <a:ext cx="5461550" cy="14830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867AD4-DEEC-4D58-AB2F-68C71F45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401" y="2706653"/>
            <a:ext cx="4292682" cy="38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4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9220-D4B5-4693-A343-F7A9F70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8" y="0"/>
            <a:ext cx="4088732" cy="75982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endParaRPr lang="ko-KR" altLang="en-US" sz="30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5A422-FAEE-4410-A147-77FC70E3F38A}"/>
              </a:ext>
            </a:extLst>
          </p:cNvPr>
          <p:cNvSpPr/>
          <p:nvPr/>
        </p:nvSpPr>
        <p:spPr>
          <a:xfrm>
            <a:off x="0" y="681037"/>
            <a:ext cx="12192000" cy="47930"/>
          </a:xfrm>
          <a:prstGeom prst="rect">
            <a:avLst/>
          </a:prstGeom>
          <a:solidFill>
            <a:srgbClr val="004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0F7A428-4383-48CD-AD67-BD6ACC70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19" y="2946239"/>
            <a:ext cx="4154631" cy="3230724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DMC and DC show the highest correlations</a:t>
            </a:r>
            <a:endParaRPr lang="en-US" altLang="ko-KR" sz="1600" b="0" dirty="0">
              <a:solidFill>
                <a:srgbClr val="0042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two show a relatively low correlation with FFMC </a:t>
            </a:r>
          </a:p>
          <a:p>
            <a:r>
              <a:rPr lang="en-US" altLang="ko-KR" sz="1600" dirty="0">
                <a:solidFill>
                  <a:srgbClr val="004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has a strong correlation with these three features, and RH</a:t>
            </a:r>
          </a:p>
          <a:p>
            <a:endParaRPr lang="en-US" altLang="ko-KR" sz="1600" dirty="0">
              <a:solidFill>
                <a:srgbClr val="004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2D94FE-E910-443C-B54C-9D6CA5C7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20" y="1515866"/>
            <a:ext cx="3657464" cy="11712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82E330-E01E-4B6C-AB00-F61809114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60" y="1287603"/>
            <a:ext cx="6574110" cy="488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7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와이드스크린</PresentationFormat>
  <Paragraphs>71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Project 2: Fire in the nature park  Intelligent Data Analysis &amp; Machine Learning I </vt:lpstr>
      <vt:lpstr>Data Preperation</vt:lpstr>
      <vt:lpstr>Data Preprocessing</vt:lpstr>
      <vt:lpstr>Data Preprocessing</vt:lpstr>
      <vt:lpstr>Data Analysis</vt:lpstr>
      <vt:lpstr>Data Analysis</vt:lpstr>
      <vt:lpstr>Data Analysis</vt:lpstr>
      <vt:lpstr>Data Analysis</vt:lpstr>
      <vt:lpstr>Data Analysis</vt:lpstr>
      <vt:lpstr>Data Analysis</vt:lpstr>
      <vt:lpstr>Model Selection</vt:lpstr>
      <vt:lpstr>Random Forest</vt:lpstr>
      <vt:lpstr>Parameter modification</vt:lpstr>
      <vt:lpstr>Parameter modification</vt:lpstr>
      <vt:lpstr>Evaluation</vt:lpstr>
      <vt:lpstr>Feature Importances</vt:lpstr>
      <vt:lpstr>Additional Analysis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Fire in the nature park  Intelligent Data Analysis &amp; Machine Learning I</dc:title>
  <dc:creator>Jaesub Kim</dc:creator>
  <cp:lastModifiedBy>Jaesub Kim</cp:lastModifiedBy>
  <cp:revision>11</cp:revision>
  <dcterms:created xsi:type="dcterms:W3CDTF">2024-08-04T22:33:24Z</dcterms:created>
  <dcterms:modified xsi:type="dcterms:W3CDTF">2024-08-05T00:03:55Z</dcterms:modified>
</cp:coreProperties>
</file>