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40C46-971E-4D18-9D41-5AA930300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68083-2A3D-49BA-A855-BB74DF82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C5A6-3DC4-4A77-A196-AE9E70C1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E9547-656B-42BF-966B-C14C7817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18478-130D-4E47-99DD-BA6DD0BA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FBA54-F624-4850-8C56-79D15AF1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9F200-7CC7-4719-963D-4E1ECC7E3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92818-4E1B-4534-86FC-052DA1D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1B518-27F0-4A3D-BD86-34AF0EDB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02013-76A6-404B-87FA-05E08C3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2AC8FB-95CF-49B8-98C2-32E0B0CF7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F574C-3F0A-49A8-A176-5226AF45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94203-E7BD-4DFD-94C6-FBFFBB3D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B4FF6-2FF2-45B2-90D5-5163BCBA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68166-20B8-4610-8D9C-B26E3BB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7CFD8-0A3B-4673-8BC0-715D332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B4D5F-EA0D-4350-A619-77C698F1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8DA4D-6186-4832-BB45-88C0C5B3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EC8E4-DC3D-4306-9CC8-FFAF95DA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DAF57-8A50-4B00-A8B6-ADC7373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0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5F95-87F5-462B-989B-DDAF844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61B06-7098-4737-9B83-8E787FB5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D01AE-D57B-492B-B16F-BC05F758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F7A98-8806-4804-A728-BDDDDCA8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3E265-074C-45B5-BE34-51B92390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5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7882C-3B45-4E6F-8BDF-02D72E1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C659A-51A4-4519-A62F-30191DFCC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4ADCA-9328-4A06-8935-1062FA96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53932-6E68-4E8E-9106-F1969EFC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EDAF9-2A5B-46A5-9A4C-E9323FB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929BE-88C0-4FB7-BD22-38B62A9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7936-7886-4908-968B-FA99ED3A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DA970-93FA-479D-AC39-3BE35D76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692A0-B7EB-4B37-8C02-EF93347F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9749E3-1D1E-4BC6-9731-E8BF89F37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B32120-5C5C-4FBD-9BC7-4662E80D5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404A3-F538-41CF-9F6A-87C4949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CEFD3-B78A-4F5B-93FF-E86A37F5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ED7231-90A0-424B-8F17-183FB90E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2FE53-B36E-4626-9076-BFBE627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97613-1156-4479-A7CD-0E7B5457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340AE5-6EB5-402A-A986-E32D9077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E1FD9-D180-48ED-B412-9AF92CA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9F21CA-34C0-454E-BAD8-05AE31A5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AA1632-1D36-4EF2-BE1F-DAA58374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75E59-533A-4023-A714-1A34930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80AC-072C-4483-BA1A-93DB29A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10893-ED72-47CD-A9FB-5F93CE90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2E90B-641A-452A-882A-DEA98C38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3F8F6-351A-4D73-8E11-72509DF3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28C4-51B7-457E-9395-22FD2EBA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BD7D5-47C3-4720-858C-ED92104E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9F72-A593-4D25-BBD5-DD1693A2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4A3FC-F147-4EC9-B76D-0D53D765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55F62-DB1C-469A-90A2-032C605E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294C7-A4DB-4AC4-86FF-F44D01B5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FCA6C-4E05-4B3C-95D3-A789AAA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C8974-12F0-43C2-A88E-6597E61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7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93FCF1-23E3-43BC-966C-EA799AB3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C049A-F5C5-46F0-AA30-69FC417E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B7488-9864-42DA-8D50-0169F8FC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3F98-34B2-41BB-B8F5-C4483474FC2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B4475-0C90-4430-BA0F-D128DDDB4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92060-FCD3-46A3-85E8-29DF88F9E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F7A8-79AA-45CA-A715-B29965A5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4003-96BF-4210-9D1A-FFA5E3D3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623"/>
            <a:ext cx="9144000" cy="1077265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Cowboy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99916-1298-4404-B22D-F63A6E2E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534"/>
            <a:ext cx="9144000" cy="1077265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2017182032 </a:t>
            </a:r>
            <a:r>
              <a:rPr lang="ko-KR" altLang="en-US" dirty="0">
                <a:latin typeface="Cambria Math" panose="02040503050406030204" pitchFamily="18" charset="0"/>
              </a:rPr>
              <a:t>이재성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CBAEE-F190-4A4D-84FE-53742546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46993"/>
            <a:ext cx="2606603" cy="16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B2D7BA7D-5956-464B-8381-13C90C3A4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51276"/>
              </p:ext>
            </p:extLst>
          </p:nvPr>
        </p:nvGraphicFramePr>
        <p:xfrm>
          <a:off x="195043" y="1138979"/>
          <a:ext cx="11801913" cy="536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388">
                  <a:extLst>
                    <a:ext uri="{9D8B030D-6E8A-4147-A177-3AD203B41FA5}">
                      <a16:colId xmlns:a16="http://schemas.microsoft.com/office/drawing/2014/main" val="1841511079"/>
                    </a:ext>
                  </a:extLst>
                </a:gridCol>
                <a:gridCol w="4560797">
                  <a:extLst>
                    <a:ext uri="{9D8B030D-6E8A-4147-A177-3AD203B41FA5}">
                      <a16:colId xmlns:a16="http://schemas.microsoft.com/office/drawing/2014/main" val="4017017923"/>
                    </a:ext>
                  </a:extLst>
                </a:gridCol>
                <a:gridCol w="4522939">
                  <a:extLst>
                    <a:ext uri="{9D8B030D-6E8A-4147-A177-3AD203B41FA5}">
                      <a16:colId xmlns:a16="http://schemas.microsoft.com/office/drawing/2014/main" val="95604787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518539236"/>
                    </a:ext>
                  </a:extLst>
                </a:gridCol>
              </a:tblGrid>
              <a:tr h="44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2499"/>
                  </a:ext>
                </a:extLst>
              </a:tr>
              <a:tr h="699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캐릭터가 원활한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방향으로 움직임과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캐릭터가 원활한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방향으로 움직임과 공격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526"/>
                  </a:ext>
                </a:extLst>
              </a:tr>
              <a:tr h="80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코어 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라마와 괴물의 충돌과 총알과 늑대의 충돌체크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 클리어 여부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라마와 괴물의 충돌과 총알과 늑대의 충돌체크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 클리어 여부 체크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20574"/>
                  </a:ext>
                </a:extLst>
              </a:tr>
              <a:tr h="569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괴물이 라마의 위치로 서서히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괴물이 라마의 위치로 서서히 움직임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4690"/>
                  </a:ext>
                </a:extLst>
              </a:tr>
              <a:tr h="644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플레이어의 반대방향으로 라마가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플레이어의 반대방향으로 라마가 움직임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7919"/>
                  </a:ext>
                </a:extLst>
              </a:tr>
              <a:tr h="569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시간에 따라 괴물의 체력이 높아지고 </a:t>
                      </a:r>
                      <a:r>
                        <a:rPr lang="ko-KR" altLang="en-US" sz="1600" dirty="0" err="1"/>
                        <a:t>리젠</a:t>
                      </a:r>
                      <a:r>
                        <a:rPr lang="ko-KR" altLang="en-US" sz="1600" dirty="0"/>
                        <a:t> 속도가 </a:t>
                      </a:r>
                      <a:r>
                        <a:rPr lang="ko-KR" altLang="en-US" sz="1600" dirty="0" err="1"/>
                        <a:t>빨라짐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시간에 따라 </a:t>
                      </a:r>
                      <a:r>
                        <a:rPr lang="ko-KR" altLang="en-US" sz="1600" dirty="0" err="1"/>
                        <a:t>리젠</a:t>
                      </a:r>
                      <a:r>
                        <a:rPr lang="ko-KR" altLang="en-US" sz="1600" dirty="0"/>
                        <a:t> 속도가 </a:t>
                      </a:r>
                      <a:r>
                        <a:rPr lang="ko-KR" altLang="en-US" sz="1600" dirty="0" err="1"/>
                        <a:t>빨라짐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6837"/>
                  </a:ext>
                </a:extLst>
              </a:tr>
              <a:tr h="590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라마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괴물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새소리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배경 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총소리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라마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괴물 죽음소리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배경 음 구현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29807"/>
                  </a:ext>
                </a:extLst>
              </a:tr>
              <a:tr h="777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캐릭터들이 움직임이 부드럽게 보이게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새가 곡선으로 이동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캐릭터들이 움직임이 부드럽게 보이게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828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C37367-3F08-486E-82D1-EBB9436E7F45}"/>
              </a:ext>
            </a:extLst>
          </p:cNvPr>
          <p:cNvSpPr txBox="1"/>
          <p:nvPr/>
        </p:nvSpPr>
        <p:spPr>
          <a:xfrm>
            <a:off x="382554" y="306977"/>
            <a:ext cx="2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바탕체" panose="02030609000101010101" pitchFamily="17" charset="-127"/>
                <a:ea typeface="바탕체" panose="02030609000101010101" pitchFamily="17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8935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71BEA4-E592-44BD-9A5F-FD0C20AF1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35354"/>
              </p:ext>
            </p:extLst>
          </p:nvPr>
        </p:nvGraphicFramePr>
        <p:xfrm>
          <a:off x="3421222" y="3429000"/>
          <a:ext cx="534955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02">
                  <a:extLst>
                    <a:ext uri="{9D8B030D-6E8A-4147-A177-3AD203B41FA5}">
                      <a16:colId xmlns:a16="http://schemas.microsoft.com/office/drawing/2014/main" val="1841511079"/>
                    </a:ext>
                  </a:extLst>
                </a:gridCol>
                <a:gridCol w="4452653">
                  <a:extLst>
                    <a:ext uri="{9D8B030D-6E8A-4147-A177-3AD203B41FA5}">
                      <a16:colId xmlns:a16="http://schemas.microsoft.com/office/drawing/2014/main" val="4017017923"/>
                    </a:ext>
                  </a:extLst>
                </a:gridCol>
              </a:tblGrid>
              <a:tr h="32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72499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526"/>
                  </a:ext>
                </a:extLst>
              </a:tr>
              <a:tr h="29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20574"/>
                  </a:ext>
                </a:extLst>
              </a:tr>
              <a:tr h="29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4690"/>
                  </a:ext>
                </a:extLst>
              </a:tr>
              <a:tr h="29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7919"/>
                  </a:ext>
                </a:extLst>
              </a:tr>
              <a:tr h="29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6837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29807"/>
                  </a:ext>
                </a:extLst>
              </a:tr>
              <a:tr h="29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회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82815"/>
                  </a:ext>
                </a:extLst>
              </a:tr>
              <a:tr h="29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회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15161"/>
                  </a:ext>
                </a:extLst>
              </a:tr>
              <a:tr h="29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회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3770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56ED4D-6017-4C38-967E-5F3A1471C3A9}"/>
              </a:ext>
            </a:extLst>
          </p:cNvPr>
          <p:cNvSpPr txBox="1"/>
          <p:nvPr/>
        </p:nvSpPr>
        <p:spPr>
          <a:xfrm>
            <a:off x="382554" y="306977"/>
            <a:ext cx="2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커밋횟수</a:t>
            </a:r>
            <a:endParaRPr lang="ko-KR" altLang="en-US" sz="3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1305F-19C4-4E9D-906A-4D347933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71" y="306976"/>
            <a:ext cx="9287911" cy="27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2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178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바탕체</vt:lpstr>
      <vt:lpstr>Arial</vt:lpstr>
      <vt:lpstr>Cambria</vt:lpstr>
      <vt:lpstr>Cambria Math</vt:lpstr>
      <vt:lpstr>Office 테마</vt:lpstr>
      <vt:lpstr>Cowboy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Cowboy</dc:title>
  <dc:creator>이 재성</dc:creator>
  <cp:lastModifiedBy>이 재성</cp:lastModifiedBy>
  <cp:revision>21</cp:revision>
  <dcterms:created xsi:type="dcterms:W3CDTF">2019-10-30T13:32:47Z</dcterms:created>
  <dcterms:modified xsi:type="dcterms:W3CDTF">2019-12-12T08:50:22Z</dcterms:modified>
</cp:coreProperties>
</file>