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40C46-971E-4D18-9D41-5AA930300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68083-2A3D-49BA-A855-BB74DF82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C5A6-3DC4-4A77-A196-AE9E70C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E9547-656B-42BF-966B-C14C7817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18478-130D-4E47-99DD-BA6DD0B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FBA54-F624-4850-8C56-79D15AF1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9F200-7CC7-4719-963D-4E1ECC7E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92818-4E1B-4534-86FC-052DA1D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1B518-27F0-4A3D-BD86-34AF0EDB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02013-76A6-404B-87FA-05E08C3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2AC8FB-95CF-49B8-98C2-32E0B0CF7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F574C-3F0A-49A8-A176-5226AF45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94203-E7BD-4DFD-94C6-FBFFBB3D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B4FF6-2FF2-45B2-90D5-5163BCB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68166-20B8-4610-8D9C-B26E3BB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CFD8-0A3B-4673-8BC0-715D332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B4D5F-EA0D-4350-A619-77C698F1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8DA4D-6186-4832-BB45-88C0C5B3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EC8E4-DC3D-4306-9CC8-FFAF95D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AF57-8A50-4B00-A8B6-ADC7373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5F95-87F5-462B-989B-DDAF844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61B06-7098-4737-9B83-8E787FB5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D01AE-D57B-492B-B16F-BC05F758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7A98-8806-4804-A728-BDDDDCA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3E265-074C-45B5-BE34-51B92390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882C-3B45-4E6F-8BDF-02D72E1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C659A-51A4-4519-A62F-30191DFCC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4ADCA-9328-4A06-8935-1062FA96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53932-6E68-4E8E-9106-F1969EF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EDAF9-2A5B-46A5-9A4C-E9323FB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929BE-88C0-4FB7-BD22-38B62A9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7936-7886-4908-968B-FA99ED3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DA970-93FA-479D-AC39-3BE35D76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692A0-B7EB-4B37-8C02-EF93347F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749E3-1D1E-4BC6-9731-E8BF89F3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32120-5C5C-4FBD-9BC7-4662E80D5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404A3-F538-41CF-9F6A-87C4949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CEFD3-B78A-4F5B-93FF-E86A37F5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D7231-90A0-424B-8F17-183FB90E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2FE53-B36E-4626-9076-BFBE627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97613-1156-4479-A7CD-0E7B545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40AE5-6EB5-402A-A986-E32D907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E1FD9-D180-48ED-B412-9AF92CA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9F21CA-34C0-454E-BAD8-05AE31A5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AA1632-1D36-4EF2-BE1F-DAA58374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75E59-533A-4023-A714-1A34930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80AC-072C-4483-BA1A-93DB29A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0893-ED72-47CD-A9FB-5F93CE90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E90B-641A-452A-882A-DEA98C38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3F8F6-351A-4D73-8E11-72509DF3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28C4-51B7-457E-9395-22FD2EBA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D7D5-47C3-4720-858C-ED92104E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9F72-A593-4D25-BBD5-DD1693A2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4A3FC-F147-4EC9-B76D-0D53D765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55F62-DB1C-469A-90A2-032C605E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94C7-A4DB-4AC4-86FF-F44D01B5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FCA6C-4E05-4B3C-95D3-A789AAA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C8974-12F0-43C2-A88E-6597E61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3FCF1-23E3-43BC-966C-EA799AB3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C049A-F5C5-46F0-AA30-69FC417E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7488-9864-42DA-8D50-0169F8FC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3F98-34B2-41BB-B8F5-C4483474FC2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B4475-0C90-4430-BA0F-D128DDDB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92060-FCD3-46A3-85E8-29DF88F9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4003-96BF-4210-9D1A-FFA5E3D3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23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Cowboy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99916-1298-4404-B22D-F63A6E2E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534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2017182032 </a:t>
            </a:r>
            <a:r>
              <a:rPr lang="ko-KR" altLang="en-US" dirty="0">
                <a:latin typeface="Cambria Math" panose="02040503050406030204" pitchFamily="18" charset="0"/>
              </a:rPr>
              <a:t>이재성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CBAEE-F190-4A4D-84FE-53742546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6993"/>
            <a:ext cx="2606603" cy="16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05496-DACC-4561-B358-2FA57D7BB21E}"/>
              </a:ext>
            </a:extLst>
          </p:cNvPr>
          <p:cNvSpPr txBox="1"/>
          <p:nvPr/>
        </p:nvSpPr>
        <p:spPr>
          <a:xfrm>
            <a:off x="727045" y="587228"/>
            <a:ext cx="10590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ahnschrift SemiLight SemiConde" panose="020B0502040204020203" pitchFamily="34" charset="0"/>
              </a:rPr>
              <a:t>High Concept </a:t>
            </a:r>
            <a:r>
              <a:rPr lang="en-US" altLang="ko-KR" sz="4000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sz="3600" dirty="0">
                <a:latin typeface="돋움" panose="020B0600000101010101" pitchFamily="50" charset="-127"/>
                <a:ea typeface="돋움" panose="020B0600000101010101" pitchFamily="50" charset="-127"/>
              </a:rPr>
              <a:t>카우보이가 되어 괴물들과 장애물을 피</a:t>
            </a:r>
            <a:r>
              <a:rPr lang="en-US" altLang="ko-KR" sz="3600" dirty="0">
                <a:latin typeface="돋움" panose="020B0600000101010101" pitchFamily="50" charset="-127"/>
                <a:ea typeface="돋움" panose="020B0600000101010101" pitchFamily="50" charset="-127"/>
              </a:rPr>
              <a:t>		</a:t>
            </a:r>
            <a:r>
              <a:rPr lang="ko-KR" altLang="en-US" sz="3600" dirty="0">
                <a:latin typeface="돋움" panose="020B0600000101010101" pitchFamily="50" charset="-127"/>
                <a:ea typeface="돋움" panose="020B0600000101010101" pitchFamily="50" charset="-127"/>
              </a:rPr>
              <a:t>해 라마들을 목장으로 안전하게 운송하는 게임</a:t>
            </a:r>
            <a:endParaRPr lang="en-US" altLang="ko-KR" sz="3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4035-AFB8-4A82-97F8-47E5F54F18B3}"/>
              </a:ext>
            </a:extLst>
          </p:cNvPr>
          <p:cNvSpPr txBox="1"/>
          <p:nvPr/>
        </p:nvSpPr>
        <p:spPr>
          <a:xfrm>
            <a:off x="727045" y="2900619"/>
            <a:ext cx="108721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핵심 메카닉 </a:t>
            </a:r>
            <a:r>
              <a:rPr lang="en-US" altLang="ko-KR" sz="3600" dirty="0"/>
              <a:t>: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라마들의 앞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뒤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옆으로 이동하여 라마들을 원하는 방향으로 이동시켜 장애물을 피하고 괴물을 총으로 물리쳐 라마들에게 접근 못하게 한다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만약 목장에 도착하기 전에 라마를 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마리 이상 잃게 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되면 게임오버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라마 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마리 미만을 잃고 목장에 도착하면 클리어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99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B2D7BA7D-5956-464B-8381-13C90C3A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5602"/>
              </p:ext>
            </p:extLst>
          </p:nvPr>
        </p:nvGraphicFramePr>
        <p:xfrm>
          <a:off x="1234564" y="1130590"/>
          <a:ext cx="9722872" cy="481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987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7131885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</a:tblGrid>
              <a:tr h="521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578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캐릭터가 원활한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움직임과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694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코어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라마와 괴물의 충돌과 총알과 늑대의 충돌을 체크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 클리어 여부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694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괴물이 라마의 위치로 서서히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578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플레이어의 반대방향으로 라마이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472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시간에 따라 괴물의 체력과 </a:t>
                      </a:r>
                      <a:r>
                        <a:rPr lang="ko-KR" altLang="en-US" sz="1600" dirty="0" err="1"/>
                        <a:t>리젠</a:t>
                      </a:r>
                      <a:r>
                        <a:rPr lang="ko-KR" altLang="en-US" sz="1600" dirty="0"/>
                        <a:t> 속도가 </a:t>
                      </a:r>
                      <a:r>
                        <a:rPr lang="ko-KR" altLang="en-US" sz="1600" dirty="0" err="1"/>
                        <a:t>빨라짐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694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라마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괴물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새소리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521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캐릭터들이 움직임이 부드럽게 보이게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새가 곡선으로 이동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C37367-3F08-486E-82D1-EBB9436E7F45}"/>
              </a:ext>
            </a:extLst>
          </p:cNvPr>
          <p:cNvSpPr txBox="1"/>
          <p:nvPr/>
        </p:nvSpPr>
        <p:spPr>
          <a:xfrm>
            <a:off x="382554" y="306977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바탕체" panose="02030609000101010101" pitchFamily="17" charset="-127"/>
                <a:ea typeface="바탕체" panose="02030609000101010101" pitchFamily="17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89355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8FF1F-87BE-4C46-AF5B-3CF4C02ACDCE}"/>
              </a:ext>
            </a:extLst>
          </p:cNvPr>
          <p:cNvSpPr txBox="1"/>
          <p:nvPr/>
        </p:nvSpPr>
        <p:spPr>
          <a:xfrm>
            <a:off x="131466" y="464181"/>
            <a:ext cx="11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바탕체" panose="02030609000101010101" pitchFamily="17" charset="-127"/>
                <a:ea typeface="바탕체" panose="02030609000101010101" pitchFamily="17" charset="-127"/>
              </a:rPr>
              <a:t>개발 </a:t>
            </a:r>
            <a:endParaRPr lang="en-US" altLang="ko-KR" sz="3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3600" dirty="0">
                <a:latin typeface="바탕체" panose="02030609000101010101" pitchFamily="17" charset="-127"/>
                <a:ea typeface="바탕체" panose="02030609000101010101" pitchFamily="17" charset="-127"/>
              </a:rPr>
              <a:t>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EF31F1F-ABDC-4E83-8B84-8EB0FC2A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49510"/>
              </p:ext>
            </p:extLst>
          </p:nvPr>
        </p:nvGraphicFramePr>
        <p:xfrm>
          <a:off x="1698169" y="178785"/>
          <a:ext cx="9871791" cy="650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62">
                  <a:extLst>
                    <a:ext uri="{9D8B030D-6E8A-4147-A177-3AD203B41FA5}">
                      <a16:colId xmlns:a16="http://schemas.microsoft.com/office/drawing/2014/main" val="1144623821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7763070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   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3219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괴물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플레이어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농장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사진을 수집한다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321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8867"/>
                  </a:ext>
                </a:extLst>
              </a:tr>
              <a:tr h="5546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객체생성과 키보드에 따라 플레이어가 원활히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움직일 수 있게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321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09976"/>
                  </a:ext>
                </a:extLst>
              </a:tr>
              <a:tr h="4391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 객체생성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라마와 플레이어의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321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88640"/>
                  </a:ext>
                </a:extLst>
              </a:tr>
              <a:tr h="3219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괴물 객체 생성과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321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12430"/>
                  </a:ext>
                </a:extLst>
              </a:tr>
              <a:tr h="3219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충돌체크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프레임 워크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321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64542"/>
                  </a:ext>
                </a:extLst>
              </a:tr>
              <a:tr h="543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 객체 성성과 장애물 랜덤위치에 생성 및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1219"/>
                  </a:ext>
                </a:extLst>
              </a:tr>
              <a:tr h="543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공격과 공격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52045"/>
                  </a:ext>
                </a:extLst>
              </a:tr>
              <a:tr h="43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새 객체 생성과 새의 곡선움직임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7504"/>
                  </a:ext>
                </a:extLst>
              </a:tr>
              <a:tr h="54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조절 및 클리어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체크 및 오류수정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7FD91-2F77-4642-ABED-9DDE602ED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2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233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돋움</vt:lpstr>
      <vt:lpstr>돋움체</vt:lpstr>
      <vt:lpstr>맑은 고딕</vt:lpstr>
      <vt:lpstr>바탕</vt:lpstr>
      <vt:lpstr>바탕체</vt:lpstr>
      <vt:lpstr>Arial</vt:lpstr>
      <vt:lpstr>Bahnschrift SemiLight SemiConde</vt:lpstr>
      <vt:lpstr>Cambria</vt:lpstr>
      <vt:lpstr>Cambria Math</vt:lpstr>
      <vt:lpstr>Office 테마</vt:lpstr>
      <vt:lpstr>Cowboy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Cowboy</dc:title>
  <dc:creator>이 재성</dc:creator>
  <cp:lastModifiedBy>이 재성</cp:lastModifiedBy>
  <cp:revision>9</cp:revision>
  <dcterms:created xsi:type="dcterms:W3CDTF">2019-10-30T13:32:47Z</dcterms:created>
  <dcterms:modified xsi:type="dcterms:W3CDTF">2019-10-30T15:05:14Z</dcterms:modified>
</cp:coreProperties>
</file>