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홍영빈" initials="홍" lastIdx="1" clrIdx="0">
    <p:extLst>
      <p:ext uri="{19B8F6BF-5375-455C-9EA6-DF929625EA0E}">
        <p15:presenceInfo xmlns:p15="http://schemas.microsoft.com/office/powerpoint/2012/main" userId="홍영빈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EE6A-E2D1-43FF-A9EB-210F1597F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15596B-AEDA-42F1-8AD5-97C37AEED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9D9A0E-CC79-475E-A4AC-A45D7EC6E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F923-123D-4315-948B-9D6C4613D21C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15D87D-779A-4D20-9C5B-486E63033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FD5E5E-1482-4C69-9F84-4C262589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BCCB9-AE30-485B-BC40-E12CA1FC0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89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9987C-F4CC-4E89-B07D-227A5672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859D31-883F-46F7-8400-FE3CDB47C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FF18ED-68E5-4B2E-BE96-CBB9DC4D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F923-123D-4315-948B-9D6C4613D21C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93A30F-0D46-4B73-AB92-F37EA6DE2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2D67DE-9B90-40E4-9B62-5CDCE9FB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BCCB9-AE30-485B-BC40-E12CA1FC0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71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8472F0-9654-469A-95C9-FE7B43888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7F9BB4-5192-4FFA-834C-3B6F7A35F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A0B71-0222-43E8-8326-EB6DE1E3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F923-123D-4315-948B-9D6C4613D21C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E8CAC3-533C-493E-88F5-0FCEAB88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A0A6D2-A15C-468E-AF02-A2DDB3E8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BCCB9-AE30-485B-BC40-E12CA1FC0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00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C3F02-83C8-4D6D-AEBB-14763C375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0FB663-3FE1-4CE7-B3EE-439B85263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A0EC18-D2EC-435F-9CDD-35D2F224E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F923-123D-4315-948B-9D6C4613D21C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D0284-16C5-4180-A890-9F4A98CA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CA5BF4-D956-440A-BA19-EDEAEF15D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BCCB9-AE30-485B-BC40-E12CA1FC0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14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78265-1E7B-4D12-95CD-249C1F845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73C03C-4C1A-45AE-B234-E8C71CCF1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FC25A1-DEFE-4FA7-A424-D446585C2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F923-123D-4315-948B-9D6C4613D21C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FCF85-8829-4F7F-8C51-50256164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4E881-2CCA-4A5C-8C30-F5E63C756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BCCB9-AE30-485B-BC40-E12CA1FC0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221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91361-8A5E-437F-A155-F19A4AC1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3FE7C8-FC17-40F0-BD6E-F84B0E165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2D5C3A-8B01-445A-9815-F142159A4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C157F8-C7F2-4721-A08D-6C986AE50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F923-123D-4315-948B-9D6C4613D21C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9A6119-742D-44C7-89C0-7F38579F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D3A5-7665-473A-87A5-663D4A633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BCCB9-AE30-485B-BC40-E12CA1FC0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4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D4BF1-C14E-4886-AE12-A0039498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5BBBEC-1A3B-4A56-8339-78A49BD66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A82E59-5077-4CC1-8DCE-C0CEAF2CA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97EF94-5670-40F3-8241-9CB8A31F6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668AEE-C0F9-43EE-87CE-B40940072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7CD204-7424-41DF-8E39-FA2129D6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F923-123D-4315-948B-9D6C4613D21C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C6E905-BCB6-422E-A8D4-2BD8BA5E8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E8A3EE-AC0A-4B43-84AF-F6D344EA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BCCB9-AE30-485B-BC40-E12CA1FC0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03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A0F60-AF76-451B-802F-F638E2D0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8742F3-63CA-4693-9475-A9D9D74D2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F923-123D-4315-948B-9D6C4613D21C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C8B37A-380C-4E47-8A04-27CBB9897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19D968-45EA-4B5C-A20D-BE09890B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BCCB9-AE30-485B-BC40-E12CA1FC0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10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475614-5DBA-42A2-BE8E-B040596D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F923-123D-4315-948B-9D6C4613D21C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C9560-C1A5-4EC0-9E59-FA7B11FC4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3685AD-1694-4EF8-B077-4F03C878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BCCB9-AE30-485B-BC40-E12CA1FC0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03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6FEBF-41E0-4107-A344-FC8893BFD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42F925-A665-4AE2-BCCA-EF1BB9965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D1F704-5F8B-470B-AC7A-997D3F138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A452BF-D13E-495F-963D-7867198B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F923-123D-4315-948B-9D6C4613D21C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CEA0E6-17AA-4BEC-B48F-976289D0F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8B658C-857F-4404-AB44-2FD396849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BCCB9-AE30-485B-BC40-E12CA1FC0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95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7D60B-FD7B-44B7-8A76-2C6347F9B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11D0C3-F88F-42D4-8F28-952E42B38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BF811D-E996-4857-B3AF-34A84AA44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710753-B0D9-4C8B-AC61-246E7C5F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F923-123D-4315-948B-9D6C4613D21C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6A1DF4-D117-47FE-B7D7-A74F4E9B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EDFB41-37AC-4376-8C96-3BD4D224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BCCB9-AE30-485B-BC40-E12CA1FC0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35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A820F7-9653-417A-8AF6-C5DAA1B3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065DF8-839B-4D61-8BD3-05533C564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58A4A2-0787-4A86-B2CC-3D5377D63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FF923-123D-4315-948B-9D6C4613D21C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2B3FCB-6779-4DF7-B7F9-4B6A44B7DB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E529EB-0822-4614-853F-C84458F15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BCCB9-AE30-485B-BC40-E12CA1FC0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08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앉아있는, 검은색, 빨간색, 주차이(가) 표시된 사진&#10;&#10;자동 생성된 설명">
            <a:extLst>
              <a:ext uri="{FF2B5EF4-FFF2-40B4-BE49-F238E27FC236}">
                <a16:creationId xmlns:a16="http://schemas.microsoft.com/office/drawing/2014/main" id="{AFF5BBD5-5386-450C-8D34-895320ABD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461" y="5738326"/>
            <a:ext cx="3817077" cy="795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5E4C34-7C27-426C-B6AA-2F56B5716DFD}"/>
              </a:ext>
            </a:extLst>
          </p:cNvPr>
          <p:cNvSpPr txBox="1"/>
          <p:nvPr/>
        </p:nvSpPr>
        <p:spPr>
          <a:xfrm>
            <a:off x="4693467" y="1074731"/>
            <a:ext cx="2805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팀 </a:t>
            </a:r>
            <a:r>
              <a:rPr lang="en-US" altLang="ko-KR" sz="3600" b="1" dirty="0">
                <a:solidFill>
                  <a:schemeClr val="bg1"/>
                </a:solidFill>
              </a:rPr>
              <a:t>4 (</a:t>
            </a:r>
            <a:r>
              <a:rPr lang="ko-KR" altLang="en-US" sz="3600" b="1" dirty="0">
                <a:solidFill>
                  <a:schemeClr val="bg1"/>
                </a:solidFill>
              </a:rPr>
              <a:t>팀 명</a:t>
            </a:r>
            <a:r>
              <a:rPr lang="en-US" altLang="ko-KR" sz="3600" b="1" dirty="0">
                <a:solidFill>
                  <a:schemeClr val="bg1"/>
                </a:solidFill>
              </a:rPr>
              <a:t>)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39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앉아있는, 검은색, 빨간색, 주차이(가) 표시된 사진&#10;&#10;자동 생성된 설명">
            <a:extLst>
              <a:ext uri="{FF2B5EF4-FFF2-40B4-BE49-F238E27FC236}">
                <a16:creationId xmlns:a16="http://schemas.microsoft.com/office/drawing/2014/main" id="{AFF5BBD5-5386-450C-8D34-895320ABD2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645" y="5750708"/>
            <a:ext cx="4206709" cy="87639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CCF1D60-33D4-4789-8E08-061DD4F6A3C8}"/>
              </a:ext>
            </a:extLst>
          </p:cNvPr>
          <p:cNvSpPr/>
          <p:nvPr/>
        </p:nvSpPr>
        <p:spPr>
          <a:xfrm>
            <a:off x="871924" y="647513"/>
            <a:ext cx="5614392" cy="391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  <a:latin typeface="Code2000"/>
              </a:rPr>
              <a:t>✔ 프로젝트 개요</a:t>
            </a:r>
            <a:endParaRPr lang="en-US" altLang="ko-KR" sz="2400" b="1" dirty="0">
              <a:solidFill>
                <a:schemeClr val="bg1"/>
              </a:solidFill>
              <a:latin typeface="Code2000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  <a:latin typeface="Code2000"/>
              </a:rPr>
              <a:t>✔</a:t>
            </a:r>
            <a:r>
              <a:rPr lang="en-US" altLang="ko-KR" sz="2400" b="1" dirty="0">
                <a:solidFill>
                  <a:schemeClr val="bg1"/>
                </a:solidFill>
                <a:latin typeface="Code2000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Code2000"/>
              </a:rPr>
              <a:t>팀원 소개 및 조직도</a:t>
            </a:r>
            <a:endParaRPr lang="en-US" altLang="ko-KR" sz="2400" b="1" dirty="0">
              <a:solidFill>
                <a:schemeClr val="bg1"/>
              </a:solidFill>
              <a:latin typeface="Code2000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  <a:latin typeface="Code2000"/>
              </a:rPr>
              <a:t>✔</a:t>
            </a:r>
            <a:endParaRPr lang="en-US" altLang="ko-KR" sz="2400" b="1" dirty="0">
              <a:solidFill>
                <a:schemeClr val="bg1"/>
              </a:solidFill>
              <a:latin typeface="Code2000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  <a:latin typeface="Code2000"/>
              </a:rPr>
              <a:t>✔</a:t>
            </a:r>
            <a:endParaRPr lang="en-US" altLang="ko-KR" sz="2400" b="1" dirty="0">
              <a:solidFill>
                <a:schemeClr val="bg1"/>
              </a:solidFill>
              <a:latin typeface="Code2000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  <a:latin typeface="Code2000"/>
              </a:rPr>
              <a:t>✔</a:t>
            </a:r>
            <a:endParaRPr lang="en-US" altLang="ko-KR" sz="2400" b="1" dirty="0">
              <a:solidFill>
                <a:schemeClr val="bg1"/>
              </a:solidFill>
              <a:latin typeface="Code2000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  <a:latin typeface="Code2000"/>
              </a:rPr>
              <a:t>✔</a:t>
            </a:r>
            <a:endParaRPr lang="en-US" altLang="ko-KR" sz="2400" b="1" dirty="0">
              <a:solidFill>
                <a:schemeClr val="bg1"/>
              </a:solidFill>
              <a:latin typeface="Code2000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  <a:latin typeface="Code2000"/>
              </a:rPr>
              <a:t>✔ </a:t>
            </a:r>
            <a:endParaRPr lang="en-US" altLang="ko-KR" sz="2400" b="1" dirty="0">
              <a:solidFill>
                <a:schemeClr val="bg1"/>
              </a:solidFill>
              <a:latin typeface="Code2000"/>
            </a:endParaRPr>
          </a:p>
        </p:txBody>
      </p:sp>
    </p:spTree>
    <p:extLst>
      <p:ext uri="{BB962C8B-B14F-4D97-AF65-F5344CB8AC3E}">
        <p14:creationId xmlns:p14="http://schemas.microsoft.com/office/powerpoint/2010/main" val="63517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48674FFE-774E-40EF-803A-279D6B5E7645}"/>
              </a:ext>
            </a:extLst>
          </p:cNvPr>
          <p:cNvGrpSpPr/>
          <p:nvPr/>
        </p:nvGrpSpPr>
        <p:grpSpPr>
          <a:xfrm>
            <a:off x="609597" y="6092886"/>
            <a:ext cx="10972805" cy="559845"/>
            <a:chOff x="740228" y="5934265"/>
            <a:chExt cx="10972805" cy="55984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D546C4B-4741-4CBC-B9BF-D8BAE71BD0FE}"/>
                </a:ext>
              </a:extLst>
            </p:cNvPr>
            <p:cNvSpPr/>
            <p:nvPr/>
          </p:nvSpPr>
          <p:spPr>
            <a:xfrm>
              <a:off x="740228" y="5938937"/>
              <a:ext cx="1296955" cy="550507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프로젝트 개요</a:t>
              </a:r>
              <a:r>
                <a:rPr lang="en-US" altLang="ko-KR" sz="1200" b="1" dirty="0"/>
                <a:t> </a:t>
              </a:r>
              <a:endParaRPr lang="ko-KR" altLang="en-US" sz="1200" b="1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5C4ECB5-C1F5-4DEA-91A3-5817825986E2}"/>
                </a:ext>
              </a:extLst>
            </p:cNvPr>
            <p:cNvSpPr/>
            <p:nvPr/>
          </p:nvSpPr>
          <p:spPr>
            <a:xfrm>
              <a:off x="2354424" y="5938936"/>
              <a:ext cx="1296955" cy="550507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프로젝트 개요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5382763-04D1-48E5-BC45-B36795638268}"/>
                </a:ext>
              </a:extLst>
            </p:cNvPr>
            <p:cNvSpPr/>
            <p:nvPr/>
          </p:nvSpPr>
          <p:spPr>
            <a:xfrm>
              <a:off x="3968620" y="5943603"/>
              <a:ext cx="1296955" cy="550507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프로젝트 개요</a:t>
              </a:r>
              <a:r>
                <a:rPr lang="en-US" altLang="ko-KR" sz="1200" b="1" dirty="0"/>
                <a:t> </a:t>
              </a:r>
              <a:endParaRPr lang="ko-KR" altLang="en-US" sz="1200" b="1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A604537-1B31-4BC5-ACE4-B5514EE58A46}"/>
                </a:ext>
              </a:extLst>
            </p:cNvPr>
            <p:cNvSpPr/>
            <p:nvPr/>
          </p:nvSpPr>
          <p:spPr>
            <a:xfrm>
              <a:off x="5573490" y="5943603"/>
              <a:ext cx="1296955" cy="550507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프로젝트 개요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435353C-9B19-4EFE-B866-34D0580DA545}"/>
                </a:ext>
              </a:extLst>
            </p:cNvPr>
            <p:cNvSpPr/>
            <p:nvPr/>
          </p:nvSpPr>
          <p:spPr>
            <a:xfrm>
              <a:off x="7206338" y="5934265"/>
              <a:ext cx="1296955" cy="550507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프로젝트 개요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A932B95-14C7-4972-86BA-FBAA50D3D581}"/>
                </a:ext>
              </a:extLst>
            </p:cNvPr>
            <p:cNvSpPr/>
            <p:nvPr/>
          </p:nvSpPr>
          <p:spPr>
            <a:xfrm>
              <a:off x="8811208" y="5934267"/>
              <a:ext cx="1296955" cy="550507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프로젝트 개요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DB3A74-216F-4BEA-B3D9-38C8CF085CE8}"/>
                </a:ext>
              </a:extLst>
            </p:cNvPr>
            <p:cNvSpPr/>
            <p:nvPr/>
          </p:nvSpPr>
          <p:spPr>
            <a:xfrm>
              <a:off x="10416078" y="5934266"/>
              <a:ext cx="1296955" cy="550507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프로젝트 개요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19DB816-5B60-4F64-AAA8-E25EA01DBE86}"/>
              </a:ext>
            </a:extLst>
          </p:cNvPr>
          <p:cNvSpPr txBox="1"/>
          <p:nvPr/>
        </p:nvSpPr>
        <p:spPr>
          <a:xfrm>
            <a:off x="609597" y="469939"/>
            <a:ext cx="5100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bg1"/>
                </a:solidFill>
                <a:latin typeface="Code2000"/>
              </a:rPr>
              <a:t>✔  팀원 소개 및 조직도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29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48674FFE-774E-40EF-803A-279D6B5E7645}"/>
              </a:ext>
            </a:extLst>
          </p:cNvPr>
          <p:cNvGrpSpPr/>
          <p:nvPr/>
        </p:nvGrpSpPr>
        <p:grpSpPr>
          <a:xfrm>
            <a:off x="609597" y="6092886"/>
            <a:ext cx="10972805" cy="559845"/>
            <a:chOff x="740228" y="5934265"/>
            <a:chExt cx="10972805" cy="55984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D546C4B-4741-4CBC-B9BF-D8BAE71BD0FE}"/>
                </a:ext>
              </a:extLst>
            </p:cNvPr>
            <p:cNvSpPr/>
            <p:nvPr/>
          </p:nvSpPr>
          <p:spPr>
            <a:xfrm>
              <a:off x="740228" y="5938937"/>
              <a:ext cx="1296955" cy="550507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프로젝트 개요</a:t>
              </a:r>
              <a:r>
                <a:rPr lang="en-US" altLang="ko-KR" sz="1200" b="1" dirty="0"/>
                <a:t> </a:t>
              </a:r>
              <a:endParaRPr lang="ko-KR" altLang="en-US" sz="1200" b="1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5C4ECB5-C1F5-4DEA-91A3-5817825986E2}"/>
                </a:ext>
              </a:extLst>
            </p:cNvPr>
            <p:cNvSpPr/>
            <p:nvPr/>
          </p:nvSpPr>
          <p:spPr>
            <a:xfrm>
              <a:off x="2354424" y="5938936"/>
              <a:ext cx="1296955" cy="550507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프로젝트 개요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5382763-04D1-48E5-BC45-B36795638268}"/>
                </a:ext>
              </a:extLst>
            </p:cNvPr>
            <p:cNvSpPr/>
            <p:nvPr/>
          </p:nvSpPr>
          <p:spPr>
            <a:xfrm>
              <a:off x="3968620" y="5943603"/>
              <a:ext cx="1296955" cy="550507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프로젝트 개요</a:t>
              </a:r>
              <a:r>
                <a:rPr lang="en-US" altLang="ko-KR" sz="1200" b="1" dirty="0"/>
                <a:t> </a:t>
              </a:r>
              <a:endParaRPr lang="ko-KR" altLang="en-US" sz="1200" b="1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A604537-1B31-4BC5-ACE4-B5514EE58A46}"/>
                </a:ext>
              </a:extLst>
            </p:cNvPr>
            <p:cNvSpPr/>
            <p:nvPr/>
          </p:nvSpPr>
          <p:spPr>
            <a:xfrm>
              <a:off x="5573490" y="5943603"/>
              <a:ext cx="1296955" cy="550507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프로젝트 개요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435353C-9B19-4EFE-B866-34D0580DA545}"/>
                </a:ext>
              </a:extLst>
            </p:cNvPr>
            <p:cNvSpPr/>
            <p:nvPr/>
          </p:nvSpPr>
          <p:spPr>
            <a:xfrm>
              <a:off x="7206338" y="5934265"/>
              <a:ext cx="1296955" cy="550507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프로젝트 개요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A932B95-14C7-4972-86BA-FBAA50D3D581}"/>
                </a:ext>
              </a:extLst>
            </p:cNvPr>
            <p:cNvSpPr/>
            <p:nvPr/>
          </p:nvSpPr>
          <p:spPr>
            <a:xfrm>
              <a:off x="8811208" y="5934267"/>
              <a:ext cx="1296955" cy="550507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프로젝트 개요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DB3A74-216F-4BEA-B3D9-38C8CF085CE8}"/>
                </a:ext>
              </a:extLst>
            </p:cNvPr>
            <p:cNvSpPr/>
            <p:nvPr/>
          </p:nvSpPr>
          <p:spPr>
            <a:xfrm>
              <a:off x="10416078" y="5934266"/>
              <a:ext cx="1296955" cy="550507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프로젝트 개요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19DB816-5B60-4F64-AAA8-E25EA01DBE86}"/>
              </a:ext>
            </a:extLst>
          </p:cNvPr>
          <p:cNvSpPr txBox="1"/>
          <p:nvPr/>
        </p:nvSpPr>
        <p:spPr>
          <a:xfrm>
            <a:off x="609597" y="469939"/>
            <a:ext cx="4544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Code2000"/>
              </a:rPr>
              <a:t>✔  </a:t>
            </a:r>
            <a:r>
              <a:rPr lang="ko-KR" altLang="en-US" sz="3600" b="1" dirty="0">
                <a:solidFill>
                  <a:schemeClr val="bg1"/>
                </a:solidFill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145520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55</Words>
  <Application>Microsoft Office PowerPoint</Application>
  <PresentationFormat>와이드스크린</PresentationFormat>
  <Paragraphs>24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Code2000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홍영빈</dc:creator>
  <cp:lastModifiedBy>홍영빈</cp:lastModifiedBy>
  <cp:revision>23</cp:revision>
  <dcterms:created xsi:type="dcterms:W3CDTF">2020-05-29T05:33:38Z</dcterms:created>
  <dcterms:modified xsi:type="dcterms:W3CDTF">2020-05-29T10:04:46Z</dcterms:modified>
</cp:coreProperties>
</file>