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96" r:id="rId3"/>
    <p:sldId id="304" r:id="rId4"/>
    <p:sldId id="303" r:id="rId5"/>
    <p:sldId id="305" r:id="rId6"/>
    <p:sldId id="306" r:id="rId7"/>
    <p:sldId id="307" r:id="rId8"/>
    <p:sldId id="308" r:id="rId9"/>
    <p:sldId id="310" r:id="rId10"/>
    <p:sldId id="309" r:id="rId11"/>
    <p:sldId id="311" r:id="rId12"/>
    <p:sldId id="312" r:id="rId13"/>
    <p:sldId id="2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6238" autoAdjust="0"/>
  </p:normalViewPr>
  <p:slideViewPr>
    <p:cSldViewPr snapToGrid="0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06/11/2024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21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024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062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7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97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557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42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999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170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1804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635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Arduino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센서의 원리는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8B1025-0455-D6D5-0B60-71C1AA105965}"/>
              </a:ext>
            </a:extLst>
          </p:cNvPr>
          <p:cNvSpPr txBox="1"/>
          <p:nvPr/>
        </p:nvSpPr>
        <p:spPr>
          <a:xfrm>
            <a:off x="6096000" y="2266417"/>
            <a:ext cx="43039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발광부에서 적외선을 발사해 물체에 반사된 적외선을 수광부에서 인식하는 것으로 색깔을 구분함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검정색은 </a:t>
            </a:r>
            <a:r>
              <a:rPr lang="ko-KR" altLang="en-US" dirty="0">
                <a:solidFill>
                  <a:srgbClr val="FF0000"/>
                </a:solidFill>
              </a:rPr>
              <a:t>적외선을 반사하지 못하고 흡수</a:t>
            </a:r>
            <a:r>
              <a:rPr lang="ko-KR" altLang="en-US" dirty="0"/>
              <a:t>하기 때문에 수광부에서 인식이 되지 않음</a:t>
            </a:r>
            <a:endParaRPr lang="en-US" altLang="ko-KR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BE90714-6405-9210-8B5C-9BFCB3381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9" y="2723217"/>
            <a:ext cx="4250987" cy="25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 조작법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F7CB96-12CD-BA93-F8B0-F2413E56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61" y="2337169"/>
            <a:ext cx="7815087" cy="36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4863C8-6764-AEFE-706E-09508E4A10ED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67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4804BA9-82AC-E746-D1F2-E709DAC4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41" y="1817971"/>
            <a:ext cx="5122507" cy="35664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04863C8-6764-AEFE-706E-09508E4A10ED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https://www.tinkercad.com/dashboard</a:t>
            </a:r>
          </a:p>
        </p:txBody>
      </p:sp>
    </p:spTree>
    <p:extLst>
      <p:ext uri="{BB962C8B-B14F-4D97-AF65-F5344CB8AC3E}">
        <p14:creationId xmlns:p14="http://schemas.microsoft.com/office/powerpoint/2010/main" val="2165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Servo 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86D2AD9-D2A5-996E-F074-E1E9E5B8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44" y="3315347"/>
            <a:ext cx="3498274" cy="2440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2289299" y="1366510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21E2E-5A73-3CDA-B16B-EAE21D538FB2}"/>
              </a:ext>
            </a:extLst>
          </p:cNvPr>
          <p:cNvSpPr txBox="1"/>
          <p:nvPr/>
        </p:nvSpPr>
        <p:spPr>
          <a:xfrm>
            <a:off x="2521527" y="1782497"/>
            <a:ext cx="80171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서보</a:t>
            </a:r>
            <a:r>
              <a:rPr lang="ko-KR" altLang="en-US" dirty="0"/>
              <a:t> 모터는 동작 하는 각도와 속도를 지정하여 제어할 수 있는 모터임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세밀한 조작이 가능하기 때문에 로봇의 관절에 사용됨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EF8C88D-946F-BD0C-5504-A79423A1D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14" y="3259058"/>
            <a:ext cx="332468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4863C8-6764-AEFE-706E-09508E4A10ED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9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초음파는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21E2E-5A73-3CDA-B16B-EAE21D538FB2}"/>
              </a:ext>
            </a:extLst>
          </p:cNvPr>
          <p:cNvSpPr txBox="1"/>
          <p:nvPr/>
        </p:nvSpPr>
        <p:spPr>
          <a:xfrm>
            <a:off x="2161692" y="2204187"/>
            <a:ext cx="768210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인간이 들을 수 있는 소리의 영역보다 더 높은 </a:t>
            </a:r>
            <a:r>
              <a:rPr lang="en-US" altLang="ko-KR" dirty="0"/>
              <a:t>20kHz </a:t>
            </a:r>
            <a:r>
              <a:rPr lang="ko-KR" altLang="en-US" dirty="0"/>
              <a:t>이상의 주파수를 가지는 음파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진동수가 크기 때문에 한방향으로 나아가며 회절 현상이 잘 일어나지 않아서 다양한 분야에 활용됨</a:t>
            </a: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F6157E2-C173-4C3D-4B26-9B6F3F5C1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3" y="4025481"/>
            <a:ext cx="5621902" cy="19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초음파 센서는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EBF64F-8A63-8AC8-E767-ED39269C7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88" y="2484598"/>
            <a:ext cx="3393477" cy="271478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3DB317-5EC5-592B-0A41-CB90020F0E9A}"/>
              </a:ext>
            </a:extLst>
          </p:cNvPr>
          <p:cNvSpPr/>
          <p:nvPr/>
        </p:nvSpPr>
        <p:spPr>
          <a:xfrm>
            <a:off x="1884784" y="2773778"/>
            <a:ext cx="1903446" cy="65522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2C22A-64D7-0565-9938-42EA76B82F6A}"/>
              </a:ext>
            </a:extLst>
          </p:cNvPr>
          <p:cNvSpPr txBox="1"/>
          <p:nvPr/>
        </p:nvSpPr>
        <p:spPr>
          <a:xfrm>
            <a:off x="2014659" y="2947768"/>
            <a:ext cx="168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초음파를 발생시킴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F681C-2B33-8DE6-69D4-A34806C0F059}"/>
              </a:ext>
            </a:extLst>
          </p:cNvPr>
          <p:cNvSpPr txBox="1"/>
          <p:nvPr/>
        </p:nvSpPr>
        <p:spPr>
          <a:xfrm>
            <a:off x="2539735" y="235968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Trig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667470-E7B2-DF43-601F-ADF24957C2CB}"/>
              </a:ext>
            </a:extLst>
          </p:cNvPr>
          <p:cNvSpPr/>
          <p:nvPr/>
        </p:nvSpPr>
        <p:spPr>
          <a:xfrm>
            <a:off x="7980782" y="2795548"/>
            <a:ext cx="1903446" cy="655222"/>
          </a:xfrm>
          <a:prstGeom prst="rect">
            <a:avLst/>
          </a:prstGeom>
          <a:noFill/>
          <a:ln w="28575">
            <a:solidFill>
              <a:srgbClr val="969CD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8E519-48D0-228F-B4D4-B80BE4A4028E}"/>
              </a:ext>
            </a:extLst>
          </p:cNvPr>
          <p:cNvSpPr txBox="1"/>
          <p:nvPr/>
        </p:nvSpPr>
        <p:spPr>
          <a:xfrm>
            <a:off x="8216895" y="2988536"/>
            <a:ext cx="168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초음파를 수신함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8BAC5-B2D3-216E-A86B-0126495CC4E8}"/>
              </a:ext>
            </a:extLst>
          </p:cNvPr>
          <p:cNvSpPr txBox="1"/>
          <p:nvPr/>
        </p:nvSpPr>
        <p:spPr>
          <a:xfrm>
            <a:off x="8533094" y="2372120"/>
            <a:ext cx="7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69CD2"/>
                </a:solidFill>
              </a:rPr>
              <a:t>Echo</a:t>
            </a:r>
            <a:endParaRPr lang="ko-KR" altLang="en-US" b="1" dirty="0">
              <a:solidFill>
                <a:srgbClr val="969CD2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78CA6AB-05BF-CF77-AF65-0788212B45B3}"/>
              </a:ext>
            </a:extLst>
          </p:cNvPr>
          <p:cNvCxnSpPr>
            <a:stCxn id="28" idx="3"/>
          </p:cNvCxnSpPr>
          <p:nvPr/>
        </p:nvCxnSpPr>
        <p:spPr>
          <a:xfrm>
            <a:off x="3788230" y="3101389"/>
            <a:ext cx="466529" cy="19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B897FA8-4869-D46F-6ADF-3A7820D87626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443498" y="3123159"/>
            <a:ext cx="537285" cy="173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706CD9-727F-51AA-00E5-B2548A5A1E36}"/>
              </a:ext>
            </a:extLst>
          </p:cNvPr>
          <p:cNvSpPr txBox="1"/>
          <p:nvPr/>
        </p:nvSpPr>
        <p:spPr>
          <a:xfrm>
            <a:off x="1212960" y="4751937"/>
            <a:ext cx="332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초음파 발생 시간과 물체에 반사되어 돌아오는 시간차를 이용해 거리를 측정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8405EDE-B800-7496-6DA2-305756F0A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66" y="3983147"/>
            <a:ext cx="2797894" cy="1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4863C8-6764-AEFE-706E-09508E4A10ED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52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센서는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AAF148-EAEC-73BA-5812-7D3F735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2" y="2407485"/>
            <a:ext cx="1143160" cy="33913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8B1025-0455-D6D5-0B60-71C1AA105965}"/>
              </a:ext>
            </a:extLst>
          </p:cNvPr>
          <p:cNvSpPr txBox="1"/>
          <p:nvPr/>
        </p:nvSpPr>
        <p:spPr>
          <a:xfrm>
            <a:off x="3681124" y="2773778"/>
            <a:ext cx="76821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적외선 빛을 송수신하여 흰색과 검정색을 구분하는 센서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인식거리는 </a:t>
            </a:r>
            <a:r>
              <a:rPr lang="en-US" altLang="ko-KR" dirty="0"/>
              <a:t>12mm</a:t>
            </a:r>
            <a:r>
              <a:rPr lang="ko-KR" altLang="en-US" dirty="0"/>
              <a:t>로 짧음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 신호로 결과를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01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686A1AEC-893D-0DD4-2624-86985D88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96" y="1726510"/>
            <a:ext cx="2277050" cy="40531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E061D8-3D0F-66E9-FD24-D949C5E64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3488"/>
            <a:ext cx="382958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401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201</Words>
  <Application>Microsoft Office PowerPoint</Application>
  <PresentationFormat>와이드스크린</PresentationFormat>
  <Paragraphs>49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20</cp:revision>
  <dcterms:created xsi:type="dcterms:W3CDTF">2021-03-13T02:00:21Z</dcterms:created>
  <dcterms:modified xsi:type="dcterms:W3CDTF">2024-06-11T18:59:05Z</dcterms:modified>
</cp:coreProperties>
</file>