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60" r:id="rId2"/>
    <p:sldId id="344" r:id="rId3"/>
    <p:sldId id="345" r:id="rId4"/>
    <p:sldId id="347" r:id="rId5"/>
    <p:sldId id="348" r:id="rId6"/>
    <p:sldId id="354" r:id="rId7"/>
    <p:sldId id="355" r:id="rId8"/>
    <p:sldId id="349" r:id="rId9"/>
    <p:sldId id="350" r:id="rId10"/>
    <p:sldId id="351" r:id="rId11"/>
    <p:sldId id="352" r:id="rId12"/>
    <p:sldId id="353" r:id="rId13"/>
    <p:sldId id="359" r:id="rId14"/>
    <p:sldId id="357" r:id="rId15"/>
    <p:sldId id="358" r:id="rId16"/>
    <p:sldId id="360" r:id="rId17"/>
    <p:sldId id="361" r:id="rId18"/>
    <p:sldId id="362" r:id="rId19"/>
    <p:sldId id="356" r:id="rId20"/>
    <p:sldId id="363" r:id="rId21"/>
    <p:sldId id="29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CD2"/>
    <a:srgbClr val="FF8086"/>
    <a:srgbClr val="232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96117" autoAdjust="0"/>
  </p:normalViewPr>
  <p:slideViewPr>
    <p:cSldViewPr snapToGrid="0">
      <p:cViewPr varScale="1">
        <p:scale>
          <a:sx n="87" d="100"/>
          <a:sy n="87" d="100"/>
        </p:scale>
        <p:origin x="10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E5B78-6411-FE43-8F9A-ABBA3034D794}" type="datetimeFigureOut">
              <a:rPr kumimoji="1" lang="ko-Kore-KR" altLang="en-US" smtClean="0"/>
              <a:t>10/29/2024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7A792-5231-0944-8262-111228DAD1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160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59A05-AFE5-60FA-81A6-F24256E33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8A9EA1-BCB1-6875-430D-5FEE4758E3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0D5AA71-7EDB-1506-769F-90B86A412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608EA0-C8E8-F1BE-3A2D-9C96DE978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5989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9794F-BC82-7559-9199-36A5A35FB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21BB32-A12D-FE9F-8CDE-2CAC36D049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80BE1A-C4AC-B442-54C6-182187781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A041EB-829D-1910-C3A1-469215A13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8056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0884F-A663-B52B-1E36-CF034D96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8A4891-34C0-C1F0-C20D-AA56ABECA3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1DA43F-1B49-8AD9-C810-2F33FCD02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C76AA3-9387-8EF1-76F1-59211F3D76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8804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F7CFD-B142-AD4F-F8F7-85F900A89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D482E0-23BA-78F5-5E66-07906BFCD4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FF11AD-7B5A-48F4-D384-14AF231EE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B8BADB-E8C8-63D5-625D-848AF307E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28159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53593-10CF-F0F0-43AE-D09DB98E4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94A558-1ACB-840D-80B1-EF09E9428E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4C07450-F20B-0B48-63AC-4147E29AD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790E6D-9F02-6C3B-A57B-E2697B5F3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8826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12799-52C2-89FC-8E52-3753B4873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9DB5F5-1962-3894-8E97-3246FE71E3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A7FACA-7EA9-BBDE-27CF-068C714F7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6A288A-DBF0-7209-D319-E591C1DDB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3009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9FEE7-250D-BA17-2756-9D63B55A4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B10BC8-13FA-367C-B8A6-B4D65D1AEE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E81B50-1B39-A9DA-A2F0-6D95EFA76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661EEA-8330-8588-632F-88A2550634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73985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0E48A-8CB3-E86A-82FF-59AE10BB5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80FFD8-2BF0-B321-9C81-2DB98BBA6D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47D008-5FC8-65E3-D3E7-0F3A34E7D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5ACC56-584E-6EE5-9929-29FC6AC072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8957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B8EA6-8117-48E7-0131-53C6DFD02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107624A-2AB4-59CF-9FEF-7EFD49149F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3B0B7C-B800-2633-6151-6C1CAF6F6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6F6811-3B8F-0031-9218-6CDC34A11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0147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4229C-1901-124E-FA8D-169B01CD9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410B418-E5A5-E48F-8063-2AE0EF546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8A8A3B-0E14-6CAD-B6A2-69DBC858EE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4844CD-2AB9-98D9-F1F2-FC8D566144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3455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B5048-4231-15E8-BCE1-DFC21224F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F33426-E4BC-1FB2-0E17-BEA4E022E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4F45C1-E1FB-75A1-2F7F-017EFBAE0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B99510-3D46-EDAA-0A61-0BA37AB94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7022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9A596-DCD7-076B-2A83-C88FC4166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C7501F-0A33-9F0E-538F-CBD86005B2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1C8214B-EECD-D6EF-A8FF-099BCCA48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670842-0336-FA2E-2629-2B244115B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3668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A5C89-6DC5-4E3A-BEFC-889A71402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38A08E-9C0B-C3A3-E81D-8A319317D6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DBBE25-6243-FF05-FFF7-EFF3F1B18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A26DAB-527F-9AB9-04D7-EDFE53B51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874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9EF86-FB9B-2683-4CBD-16775050F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F4C8E3-6CBA-B8D2-826A-4666582E86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B40A2B-983A-543A-B06E-ED58FB1EC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FCD6CB-E18F-FB7F-0F59-CCCFCA9A94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4720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6298C-FB38-EF8B-2245-2C240946F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660332-4A23-3147-71BA-E3F2AAEBD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70E85C-D90E-89DA-5B82-9A7A96966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B5A24C-8CF8-EFEC-0EF0-EDA8756BE0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7139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9D132-846F-6B5D-20F3-D88BB6250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70D1C4-4656-CA12-EA94-6217D86B93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BF5896-5B21-D1B7-13A0-C3C4650F6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57F19D-41C9-592A-444D-4CFD57A47C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8340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F7234-1730-FBB3-9572-3D81071ED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FEED93-95C6-B1B7-0F72-C8C6CD9341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137D0F-9C27-F93F-5B7E-69B5B3191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5A7BEF-A146-8BF1-EB7F-70BF20AA2E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717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EA942-180D-ED26-E076-F716F9578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F4DFBD-12C2-7E9D-C050-50E8581F7D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1335DC-51DD-FE2C-D725-4E752850D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A6B11D-F98E-A886-8D08-0EE44739A5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7446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AC223-17C7-C2D3-5057-3A78CC4D4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877752-1D6A-BF83-5281-DE13080A4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CA889B2-2096-B15A-B30C-87E0337FA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3528F9-2151-1FE8-5E22-2CFED3515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581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8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2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5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2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0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3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5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43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9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67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8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856" y="640920"/>
            <a:ext cx="11930144" cy="6001069"/>
            <a:chOff x="139441" y="625930"/>
            <a:chExt cx="11930144" cy="6001069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3AD0702-4BB1-5F43-91BE-D6B7AD0B4B50}"/>
              </a:ext>
            </a:extLst>
          </p:cNvPr>
          <p:cNvSpPr txBox="1"/>
          <p:nvPr/>
        </p:nvSpPr>
        <p:spPr>
          <a:xfrm>
            <a:off x="1839073" y="2764448"/>
            <a:ext cx="85882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5000" b="1" dirty="0">
                <a:solidFill>
                  <a:srgbClr val="232E91"/>
                </a:solidFill>
              </a:rPr>
              <a:t>XGO</a:t>
            </a:r>
            <a:endParaRPr kumimoji="1" lang="ko-Kore-KR" altLang="en-US" sz="5000" b="1" dirty="0">
              <a:solidFill>
                <a:srgbClr val="232E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6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1E1E8-FA69-1063-7BFA-1ED590230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DB3B88-44EA-2B63-EFCB-06276503A140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2280E10F-E324-82BE-0DBE-F52D033FE9F5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2878C4F-D072-7DA0-AA4F-588A8CE01BDA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DFBF082F-5394-7565-0949-61A02407095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5E810673-A16D-AECD-5E55-CE0EC1FB0529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CC412EEF-F237-32F8-B091-8BECE0D42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3C9C500D-353C-96BC-159F-BEDAE6B8E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98301690-96DD-2019-95AD-60F2D289339A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638623D2-C38E-20D1-0578-285CD49082AA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0A15456D-261E-8B40-1F85-E8B87C33C35E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48277E8D-3EFB-F9B9-2814-89AC989B572F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8802364E-82B8-5A08-DD2A-28A2D6761609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D153FA2B-F86D-DAC0-B290-DDCFA2FDFFB4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2428EAD6-DC6E-BFE3-05E1-AD8B3E28A0E7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4A2C66D5-A322-B92D-3CD6-86527EEAA590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Radio-Controlled Mode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387475F9-A362-B6DF-6308-4214D55BCF99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B811A32-9A0D-3E2B-D222-3737A3B48096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E45BD2D6-6B4A-8FD6-2F55-18A44E53AAE6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5F0FE82F-0AD8-1DC4-6ED4-0B5F7999C3B6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3A148E0C-63F2-27A9-2C9C-2D00D18AE90F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3537ED4-473A-60CE-EE18-8F44F3C8CDDE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5C2703C9-7E29-23FE-DFCC-4D88C3C1420E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4EE853F-2F5E-5362-01C1-498F005E79C0}"/>
              </a:ext>
            </a:extLst>
          </p:cNvPr>
          <p:cNvSpPr txBox="1"/>
          <p:nvPr/>
        </p:nvSpPr>
        <p:spPr>
          <a:xfrm>
            <a:off x="1344434" y="1656081"/>
            <a:ext cx="794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Radio-Controlled Mode</a:t>
            </a:r>
            <a:r>
              <a:rPr lang="ko-KR" altLang="en-US" b="1" dirty="0"/>
              <a:t>를 통해 </a:t>
            </a:r>
            <a:r>
              <a:rPr lang="en-US" altLang="ko-KR" b="1" dirty="0"/>
              <a:t>XGO</a:t>
            </a:r>
            <a:r>
              <a:rPr lang="ko-KR" altLang="en-US" b="1" dirty="0"/>
              <a:t>를 직접 조종해 보자</a:t>
            </a:r>
            <a:endParaRPr lang="en-US" altLang="ko-KR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8747114-6312-5B1C-9B60-69E04CA0F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72" y="2759354"/>
            <a:ext cx="9359856" cy="23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0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AAF80-DBE4-4AFB-8B84-0FEED333E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89C46D4-77C3-0D5E-FFBA-A83BFF5B4DD0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B510DD32-8BC9-6A72-BC5A-69B2D2C90D40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4E0E77D-6541-7219-2EE6-AA0AB014FE75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C4894B6-7E8A-0F59-EA44-41F8ACF21929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57F770B2-4408-AC0E-5732-601B343CAFE3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03B87C13-C5DF-9AB2-F1A2-0694D00845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E84A7578-AAA5-2E0E-EFA4-D716E9895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E72F028-A276-BDEE-E2A0-610DEA97C33F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AF341400-FD2F-D224-D4D7-BA9D55FBCCD0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BFFA4129-00CB-66CE-90D1-E800EC8BEC77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F7C919BD-E7C5-0092-DC88-FEF8D82E2168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C977B344-68F2-04E8-F269-7F05D1CCB724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0D62DD9F-DF67-F79C-2AB2-C257050D3E98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C17D20C3-835C-8F3A-42C1-5059C70189F2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9B622F2C-C8D8-A737-8C74-D3E1A13F4C6E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Radio-Controlled Mode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FC74BDF9-4E82-79F7-85E2-3F9F97EDB32C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EB26391-576F-B7B8-D8B4-BCE1A08BC3F5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115A6A34-4585-4198-EE7C-43230D47F204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5048F6F-ADF5-53C4-C1E0-4D9F374C7172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68939B38-38DF-16BE-BD7C-9E74B44A38AA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6735B9D3-53C5-BB7C-9796-BEA4D51E026D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DF930AA5-E268-B9D6-EB93-959BDEE25FC6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D934E38-7083-8C7F-EB79-1F93082B7CFB}"/>
              </a:ext>
            </a:extLst>
          </p:cNvPr>
          <p:cNvSpPr txBox="1"/>
          <p:nvPr/>
        </p:nvSpPr>
        <p:spPr>
          <a:xfrm>
            <a:off x="1344434" y="1656081"/>
            <a:ext cx="794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Radio-Controlled Mode</a:t>
            </a:r>
            <a:r>
              <a:rPr lang="ko-KR" altLang="en-US" b="1" dirty="0"/>
              <a:t>를 통해 </a:t>
            </a:r>
            <a:r>
              <a:rPr lang="en-US" altLang="ko-KR" b="1" dirty="0"/>
              <a:t>XGO</a:t>
            </a:r>
            <a:r>
              <a:rPr lang="ko-KR" altLang="en-US" b="1" dirty="0"/>
              <a:t>를 직접 조종해 보자</a:t>
            </a:r>
            <a:endParaRPr lang="en-US" altLang="ko-KR" b="1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6225F48-E536-9505-4EB7-2E182EA05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15" y="2243799"/>
            <a:ext cx="5229955" cy="363905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CDFC76C-0BA8-0ADF-9582-7151DCBCB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417" y="2741576"/>
            <a:ext cx="2962688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23B46-D301-FF60-0A40-29FE41DA4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5C27F51-54F4-5285-7D52-32CA90308A2A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E52CF5B-D337-8A89-5179-3B9609BC1CB5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45890CD2-1B3D-106C-46FF-037B61D9389F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E472D6AD-A353-1A34-938C-D017F79D97AC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032A429-0FB1-8ADF-6FE0-AEB26460B759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398D6904-EFEE-8981-26A6-BD2374868B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3079CEE7-DE7E-79F9-3AE5-ABD443C05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1C3A9CBC-4359-B375-7CF0-1354140734F9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D5D41F68-4377-20C3-941C-ACC4A97249AB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77BF096C-2125-EE24-44F7-058DBD979E63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6F04A10E-2CA6-129F-7D33-0B70894E3CAA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B29E0EC8-7443-054F-3FEB-12415F0329D5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45C5EBEA-C3D3-4450-9650-613366068856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E95EBF32-CE2A-07D7-1074-1F70205121CB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06E7704B-3546-9D4D-A668-721FCAC16E22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실습</a:t>
              </a: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1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245C5647-8673-4251-F8F4-902C4465DDED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E86FBE6-357C-7432-D6AE-7DC1791698F7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8DEB2EE8-6D16-386E-5ADF-10E53C2E9457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6A93BF0B-0E35-D250-4240-D1E17E635F23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173381B-FBD7-47E9-DCF9-455AD957E411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7DDBADF7-4EEC-BF31-C54C-40615B1EE729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12F47604-1F17-FB0A-269E-3C1F90BBC7F8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F8A4F10-2703-99F9-C1D7-64D0FF58DADB}"/>
              </a:ext>
            </a:extLst>
          </p:cNvPr>
          <p:cNvSpPr txBox="1"/>
          <p:nvPr/>
        </p:nvSpPr>
        <p:spPr>
          <a:xfrm>
            <a:off x="1344434" y="1656081"/>
            <a:ext cx="794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XGO </a:t>
            </a:r>
            <a:r>
              <a:rPr lang="ko-KR" altLang="en-US" b="1" dirty="0"/>
              <a:t>로봇을 직접 조종해 블록을 옮겨보자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D9FE7-FD6A-7936-50C3-7273F243242B}"/>
              </a:ext>
            </a:extLst>
          </p:cNvPr>
          <p:cNvSpPr txBox="1"/>
          <p:nvPr/>
        </p:nvSpPr>
        <p:spPr>
          <a:xfrm>
            <a:off x="2136710" y="2609722"/>
            <a:ext cx="5271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로봇을 조종해 블록 앞으로 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 err="1"/>
              <a:t>로봇팔을</a:t>
            </a:r>
            <a:r>
              <a:rPr lang="ko-KR" altLang="en-US" dirty="0"/>
              <a:t> 이용해 블록을 집는다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다른 위치로 가서 내려 놓는다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618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3E06-9819-720A-77EF-A8537D73A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713378B-284A-0685-9179-CF52E3F110CB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C826544-7B5B-2B27-93A4-85E1AF824DAD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940DBD3A-41F0-C03E-3915-B6706F16666A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0D45CBC5-2A7E-D834-A62F-B35A746BBDCE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9577484E-84ED-FED7-C011-BF3722D8AD17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A350B5D2-F1D1-D5B5-6570-6BE5EC0FFC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36C807-CAB3-07ED-04DF-5CCB5DDB3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2AFE38C9-9632-D7F5-ED05-3CF4749199A6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9EBCC00A-D2FA-B6A9-B1DE-FFC96447CE70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3FC78E48-6647-B6C3-D540-A5CBCB88BEBB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0E5AE224-2439-1904-F320-851BAE97A6F3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06ACFEEB-3D65-6931-0F44-FE93AB7FBF11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4921660B-03FE-670C-5891-998A7F660860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24610994-3B34-A738-E3BA-CC5AFF3EF65E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C379BB63-7FED-87B9-910A-E5CF86B0F537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Block Coding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B2E84862-C58E-9419-23C9-B86A0695DAC7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373817A-A156-8603-4A05-542D9E3B8590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3A43EF8C-040D-F062-D542-91C43F1C56AF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95929E0-70B4-9C35-EE9B-FB4A7DE33E74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39BB6FB6-B0CB-CA9D-B762-3CB893E353FD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459F6FCB-46C7-637E-05D9-5F727FC2C11D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2D660A26-B309-9C3A-E8B2-9299C39ABBED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2E46CF5-F352-7F35-9581-36E712E418A6}"/>
              </a:ext>
            </a:extLst>
          </p:cNvPr>
          <p:cNvSpPr txBox="1"/>
          <p:nvPr/>
        </p:nvSpPr>
        <p:spPr>
          <a:xfrm>
            <a:off x="1344434" y="1656081"/>
            <a:ext cx="794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블록 코딩을 이용해 </a:t>
            </a:r>
            <a:r>
              <a:rPr lang="en-US" altLang="ko-KR" b="1" dirty="0"/>
              <a:t>XGO </a:t>
            </a:r>
            <a:r>
              <a:rPr lang="ko-KR" altLang="en-US" b="1" dirty="0"/>
              <a:t>로봇을 제어해보자</a:t>
            </a:r>
            <a:endParaRPr lang="en-US" altLang="ko-KR" b="1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187DE3A-395E-0A3F-2D01-AD67A4CCE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82" y="2363334"/>
            <a:ext cx="8297433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4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5950A-E416-7DDE-4174-433EF655A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63F23FC-905F-B5D2-1777-F6790FF3F127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05E4E5F-08E8-D28D-E712-18A74753BCCB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9354B85D-E923-E1D9-B01D-07C20E0E6B6D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C4CA460-9E16-7133-39E3-B54624E473A5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AE48D43-C6D0-1736-8335-A97A23F31E29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06BABFD1-D8C5-D361-7664-9F0E873AA1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87D18959-E6B5-96E7-B160-0704EDF0AA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C045B409-B3BD-6B07-F14B-11CF0B7C1C0A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A28F227B-1C8A-5E34-6B42-FD894F177AA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6ED29CAF-EEDC-559B-4AC6-C209B39D4E4D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441E63E2-6EF8-9479-5124-39046A09153E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DEA9F97F-930D-BEA4-1716-B6C3035AF9FF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ACFE40AC-7423-D06C-E233-36810776D737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59522B73-DA44-3DB3-4EFC-567B8D290CC0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67A94347-106F-7426-F4AA-A91D14DBC06B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Block Coding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C96F5A0D-0EC0-5B57-CF33-700F4094D2A3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F73664F-F285-DB04-E38A-C97A3D3B1B90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D42EF4FE-8D36-3F1D-73C3-B862A86070FD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1828720-7EC4-3448-7BC2-3CC7088CB067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B3930178-CE57-C5B0-1C31-07C6806BAA15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FCA19F1-3D6D-8E71-6DB7-7C869214B77C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D7EEE178-CD10-1B38-D5A5-D7124501659B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C1F6347-AC96-6B48-FA2B-736368F58755}"/>
              </a:ext>
            </a:extLst>
          </p:cNvPr>
          <p:cNvSpPr txBox="1"/>
          <p:nvPr/>
        </p:nvSpPr>
        <p:spPr>
          <a:xfrm>
            <a:off x="1344434" y="1656081"/>
            <a:ext cx="794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블록 코딩을 이용해 </a:t>
            </a:r>
            <a:r>
              <a:rPr lang="en-US" altLang="ko-KR" b="1" dirty="0"/>
              <a:t>XGO </a:t>
            </a:r>
            <a:r>
              <a:rPr lang="ko-KR" altLang="en-US" b="1" dirty="0"/>
              <a:t>로봇을 제어해보자</a:t>
            </a:r>
            <a:endParaRPr lang="en-US" altLang="ko-KR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8F16637-37EE-F9B4-5E42-85319A660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746" y="2079518"/>
            <a:ext cx="7275121" cy="386568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AE513EE6-32B5-371F-BA40-21231B5B5936}"/>
              </a:ext>
            </a:extLst>
          </p:cNvPr>
          <p:cNvSpPr/>
          <p:nvPr/>
        </p:nvSpPr>
        <p:spPr>
          <a:xfrm>
            <a:off x="1406695" y="2138585"/>
            <a:ext cx="4440546" cy="928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D2A020-B97C-A43E-8D0B-84926B66C531}"/>
              </a:ext>
            </a:extLst>
          </p:cNvPr>
          <p:cNvSpPr/>
          <p:nvPr/>
        </p:nvSpPr>
        <p:spPr>
          <a:xfrm>
            <a:off x="9043753" y="5662238"/>
            <a:ext cx="1305403" cy="440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018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A1A73-EDC8-C07D-0E13-2A8BAA1C6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9E4AE35-7B6E-2DD2-B6E6-02AE62AFC263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E8F0F36-EEC0-9F57-54D8-56B43D91261A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C821A02-BF8C-04AF-19A1-FE9DA34D1E5E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9B8280A2-954A-1B6A-4A07-381D7E476FB6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4DEC580E-B256-708F-2665-F7795653500B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D4F0225E-053B-1C2F-B1F8-EDD187C300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D128A1E-6FC4-AEB2-2783-9A875CDC57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93ACE828-1D82-61E6-6CA8-7F6FD1589985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5E410A10-7227-C4D3-253B-B189954E950F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D96B4E7D-4813-450E-F100-C09E6CCA029D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82D5C13F-FBA2-2FB7-7AE4-C7779940832A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CE1AD8F6-4693-EBBD-6AB6-798CB0E46955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8B2F15E5-6E7A-73B3-A174-1AF82116363A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38180A8C-92C7-6E7A-1CEE-A2FC05C97684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BB90F82C-3436-8D69-6377-2DB0F1EF34F3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Block Coding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37CDFAA8-87E5-18AD-0018-16A3670D4E4B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D90444E-FD2B-C2DF-CE4F-9C685A6DD100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4ADDD61D-43E1-AB88-7B2D-FE45D0061B97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BD34FC1E-83D2-0291-BAF1-B98AC2FA6BF9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01E374EF-1030-3C00-699B-C0B21AC78A02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99168EA-D835-6BBC-A561-5117EF9AEAB2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7C683A2A-F9D0-4424-F4F2-8A6144332C25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611722D-1027-5D5A-F5EA-C4EF8327191B}"/>
              </a:ext>
            </a:extLst>
          </p:cNvPr>
          <p:cNvSpPr txBox="1"/>
          <p:nvPr/>
        </p:nvSpPr>
        <p:spPr>
          <a:xfrm>
            <a:off x="1344434" y="1656081"/>
            <a:ext cx="794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블록 코딩을 이용해 </a:t>
            </a:r>
            <a:r>
              <a:rPr lang="en-US" altLang="ko-KR" b="1" dirty="0"/>
              <a:t>XGO </a:t>
            </a:r>
            <a:r>
              <a:rPr lang="ko-KR" altLang="en-US" b="1" dirty="0"/>
              <a:t>로봇을 제어해보자</a:t>
            </a:r>
            <a:endParaRPr lang="en-US" altLang="ko-KR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B34457-9084-1351-7E12-E2A58EB617A2}"/>
              </a:ext>
            </a:extLst>
          </p:cNvPr>
          <p:cNvSpPr/>
          <p:nvPr/>
        </p:nvSpPr>
        <p:spPr>
          <a:xfrm>
            <a:off x="1406695" y="2138585"/>
            <a:ext cx="4440546" cy="928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85E5A02-1DCD-D962-C4B9-102D66BF5AC6}"/>
              </a:ext>
            </a:extLst>
          </p:cNvPr>
          <p:cNvSpPr/>
          <p:nvPr/>
        </p:nvSpPr>
        <p:spPr>
          <a:xfrm>
            <a:off x="9043753" y="5662238"/>
            <a:ext cx="1305403" cy="440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51DEB73-34DF-E924-C7C7-8C1D55706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573" y="2386328"/>
            <a:ext cx="8630854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2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92FC1-8849-2C5E-793A-9ADBC687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AEDDB1D-17B4-3810-CA2C-1EB68DDC13AA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C43C945-6D89-39B7-AEF9-929E98D591EA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6EAD37C-77A5-9CC5-95B7-11153285B29E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365C215-4809-0FCE-3D0B-5F7787491F02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BA65B7AA-99ED-4E95-D228-BAFB4517987C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D6ADE722-5033-692B-1AB8-51BB232FF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2AA6C0B6-E7A5-85A7-552E-09057C0DF9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23AA520F-4D09-95D2-8F97-42CA4EA9A638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7AA6D4AC-3227-0B53-2950-EB9FD9374D68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DEDE8EE3-A7CB-B34D-F9E5-FCA9EF2D1C43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77676E13-2A80-FF47-BF66-A72FA825D172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3614F2AD-00D2-3A84-CD9E-F46285D0C1F9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63C92B0F-E6F9-49EA-7823-1A3E720E01C7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9E6A6870-3A68-D3C1-061F-54AA628C7248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27E1611E-A5A9-E8EB-71AC-6293CAF5CDFE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Block Coding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D161DCC9-CB51-9F9F-BCA6-44AF5A542CE8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FDC59B0-83CF-7034-0775-B53101BA6229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0D167249-2E34-147B-CBEC-E67A717B4A9A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69D21890-115B-7FE2-9388-5F321D2E6A2C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99ABC15-EF24-6369-2BAD-13540CC72B9B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1F0EF5CA-5130-7748-8838-C65213239579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ED3B61FB-E03C-5BFC-F008-49DD42309988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139DB33-A536-9836-AA2E-4FB0B5953CE6}"/>
              </a:ext>
            </a:extLst>
          </p:cNvPr>
          <p:cNvSpPr txBox="1"/>
          <p:nvPr/>
        </p:nvSpPr>
        <p:spPr>
          <a:xfrm>
            <a:off x="1344434" y="1656081"/>
            <a:ext cx="794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블록 코딩을 이용해 </a:t>
            </a:r>
            <a:r>
              <a:rPr lang="en-US" altLang="ko-KR" b="1" dirty="0"/>
              <a:t>XGO</a:t>
            </a:r>
            <a:r>
              <a:rPr lang="ko-KR" altLang="en-US" b="1" dirty="0"/>
              <a:t> 로봇을 제어해보자</a:t>
            </a:r>
            <a:endParaRPr lang="en-US" altLang="ko-KR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AA50877-9275-F5DE-758A-11342908E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20" y="2394043"/>
            <a:ext cx="4915586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70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9E3DC-1647-9B60-46D9-93D61607B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E9BA85C-1918-5B8B-3668-DD0286C0BCE4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6B740C8-6D96-BA3F-BC14-A30AC9FD161F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C63A0A3-11A1-8120-AEFD-8D20E0220146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A935FB9B-E30A-5C9C-0753-55D6FAE4A00C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27286C19-CDDC-391D-7293-77B25E0002AB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5BED353E-1606-927B-479E-58580A125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B6104AC1-76F4-9B89-581B-5AE149F50B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5BF8AD40-2CD2-D1CE-7F8B-F0F74C42E95F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B16E592D-8506-0A6B-CD32-31E12F5BF626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07241DBC-CB30-C1FC-5250-E55A6CE92509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A1393E9A-9C86-F32C-6B65-E6C5172DCDF2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6896B7BF-68CF-9FDD-00B7-C5896609C412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1355953B-6623-184E-76EB-0D2A144A5F70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F45829D3-6227-DF2C-9E03-CCAF032DDFC6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1F2EB17E-E982-B1CF-71D4-0A92E5F71978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실습</a:t>
              </a: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2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ED31A6D1-B285-E4F6-07AB-C343CB38A928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035A035-1DEF-4BC7-ACDF-8A2B9A68A134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EE00CB31-02E0-CA8E-5F39-DCC0802A37A7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0EF2C8FD-957B-B81D-2E37-5E5E25BA7EE7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D3311315-25ED-B31A-C64C-D1532A4B3506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0B4776E-5663-95A0-819D-9034A90C5C7A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EA0D7507-B861-275E-434F-A519633E60CC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5A46E5C-7DAF-5D22-A1DC-BC648EA480B6}"/>
              </a:ext>
            </a:extLst>
          </p:cNvPr>
          <p:cNvSpPr txBox="1"/>
          <p:nvPr/>
        </p:nvSpPr>
        <p:spPr>
          <a:xfrm>
            <a:off x="1344434" y="1656081"/>
            <a:ext cx="794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XGO </a:t>
            </a:r>
            <a:r>
              <a:rPr lang="ko-KR" altLang="en-US" b="1" dirty="0"/>
              <a:t>로봇을 블록 코딩을 이용해 이동시켜보자</a:t>
            </a:r>
            <a:endParaRPr lang="en-US" altLang="ko-KR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B8B45D-CE83-93D5-69EC-2DFD16DF9127}"/>
              </a:ext>
            </a:extLst>
          </p:cNvPr>
          <p:cNvSpPr/>
          <p:nvPr/>
        </p:nvSpPr>
        <p:spPr>
          <a:xfrm>
            <a:off x="6898469" y="2224954"/>
            <a:ext cx="3471699" cy="3633108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92BE762-D177-1E86-EC0B-83AE4DF730D4}"/>
              </a:ext>
            </a:extLst>
          </p:cNvPr>
          <p:cNvSpPr/>
          <p:nvPr/>
        </p:nvSpPr>
        <p:spPr>
          <a:xfrm>
            <a:off x="7490697" y="2978723"/>
            <a:ext cx="144000" cy="64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5CDAE0F-CD12-F627-C776-65A563219FD5}"/>
              </a:ext>
            </a:extLst>
          </p:cNvPr>
          <p:cNvSpPr/>
          <p:nvPr/>
        </p:nvSpPr>
        <p:spPr>
          <a:xfrm rot="16200000">
            <a:off x="7922698" y="3204604"/>
            <a:ext cx="144000" cy="100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CAF8F0-44F7-6E73-402E-7B301B82964F}"/>
              </a:ext>
            </a:extLst>
          </p:cNvPr>
          <p:cNvSpPr/>
          <p:nvPr/>
        </p:nvSpPr>
        <p:spPr>
          <a:xfrm>
            <a:off x="8512667" y="3637739"/>
            <a:ext cx="144000" cy="972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E609CE-9B2F-95F9-E59E-05872BC8AAFF}"/>
              </a:ext>
            </a:extLst>
          </p:cNvPr>
          <p:cNvSpPr/>
          <p:nvPr/>
        </p:nvSpPr>
        <p:spPr>
          <a:xfrm rot="5400000">
            <a:off x="8926667" y="4051252"/>
            <a:ext cx="144000" cy="972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0A503E8-8544-2484-283B-2C24E3E30399}"/>
              </a:ext>
            </a:extLst>
          </p:cNvPr>
          <p:cNvSpPr/>
          <p:nvPr/>
        </p:nvSpPr>
        <p:spPr>
          <a:xfrm>
            <a:off x="7238697" y="2461783"/>
            <a:ext cx="648000" cy="64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도착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2800D6D-20A2-39BB-091E-AE4076375A49}"/>
              </a:ext>
            </a:extLst>
          </p:cNvPr>
          <p:cNvSpPr/>
          <p:nvPr/>
        </p:nvSpPr>
        <p:spPr>
          <a:xfrm>
            <a:off x="1799037" y="2224954"/>
            <a:ext cx="3471699" cy="3633108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485B6CC-78DF-4582-1C65-533249C34C9C}"/>
              </a:ext>
            </a:extLst>
          </p:cNvPr>
          <p:cNvSpPr/>
          <p:nvPr/>
        </p:nvSpPr>
        <p:spPr>
          <a:xfrm>
            <a:off x="2134722" y="2069170"/>
            <a:ext cx="1264544" cy="3115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E3988C9-C342-7499-D71D-ED27D0AD3506}"/>
              </a:ext>
            </a:extLst>
          </p:cNvPr>
          <p:cNvSpPr/>
          <p:nvPr/>
        </p:nvSpPr>
        <p:spPr>
          <a:xfrm>
            <a:off x="7276124" y="2064229"/>
            <a:ext cx="1264544" cy="311568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8C70680-812E-67ED-0911-A0226E39C5EE}"/>
              </a:ext>
            </a:extLst>
          </p:cNvPr>
          <p:cNvSpPr/>
          <p:nvPr/>
        </p:nvSpPr>
        <p:spPr>
          <a:xfrm>
            <a:off x="2352642" y="3056475"/>
            <a:ext cx="144000" cy="64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D683FD7-1CEC-5915-ED43-1EEA939E545E}"/>
              </a:ext>
            </a:extLst>
          </p:cNvPr>
          <p:cNvSpPr/>
          <p:nvPr/>
        </p:nvSpPr>
        <p:spPr>
          <a:xfrm>
            <a:off x="2100253" y="2534264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시작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3B56AC3-F13D-B935-5F7B-8F7F4F3E240C}"/>
              </a:ext>
            </a:extLst>
          </p:cNvPr>
          <p:cNvSpPr/>
          <p:nvPr/>
        </p:nvSpPr>
        <p:spPr>
          <a:xfrm rot="16200000">
            <a:off x="2784643" y="3282356"/>
            <a:ext cx="144000" cy="100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6128C97-A67D-1D25-8CA9-3121E8832EAB}"/>
              </a:ext>
            </a:extLst>
          </p:cNvPr>
          <p:cNvSpPr/>
          <p:nvPr/>
        </p:nvSpPr>
        <p:spPr>
          <a:xfrm>
            <a:off x="3365281" y="3715491"/>
            <a:ext cx="144000" cy="972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1C05B4B-7C92-1CF6-785D-1D52D322BD30}"/>
              </a:ext>
            </a:extLst>
          </p:cNvPr>
          <p:cNvSpPr/>
          <p:nvPr/>
        </p:nvSpPr>
        <p:spPr>
          <a:xfrm rot="5400000">
            <a:off x="3779281" y="4129004"/>
            <a:ext cx="144000" cy="972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8D208840-C7B1-92C1-B337-13DB5A76F874}"/>
              </a:ext>
            </a:extLst>
          </p:cNvPr>
          <p:cNvSpPr/>
          <p:nvPr/>
        </p:nvSpPr>
        <p:spPr>
          <a:xfrm>
            <a:off x="4227131" y="4291004"/>
            <a:ext cx="648000" cy="64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도착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9ADD448-B90F-BB11-8071-0677C40974F0}"/>
              </a:ext>
            </a:extLst>
          </p:cNvPr>
          <p:cNvSpPr/>
          <p:nvPr/>
        </p:nvSpPr>
        <p:spPr>
          <a:xfrm>
            <a:off x="9328606" y="4232055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시작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2D33BF-DDAF-E0D0-4E0E-46562AD8BB49}"/>
              </a:ext>
            </a:extLst>
          </p:cNvPr>
          <p:cNvSpPr txBox="1"/>
          <p:nvPr/>
        </p:nvSpPr>
        <p:spPr>
          <a:xfrm>
            <a:off x="6792790" y="1154488"/>
            <a:ext cx="4130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 </a:t>
            </a:r>
            <a:r>
              <a:rPr lang="ko-KR" altLang="en-US" dirty="0">
                <a:solidFill>
                  <a:srgbClr val="FF0000"/>
                </a:solidFill>
              </a:rPr>
              <a:t>버튼을 누른 후 </a:t>
            </a:r>
            <a:r>
              <a:rPr lang="en-US" altLang="ko-KR" dirty="0">
                <a:solidFill>
                  <a:srgbClr val="FF0000"/>
                </a:solidFill>
              </a:rPr>
              <a:t>B </a:t>
            </a:r>
            <a:r>
              <a:rPr lang="ko-KR" altLang="en-US" dirty="0">
                <a:solidFill>
                  <a:srgbClr val="FF0000"/>
                </a:solidFill>
              </a:rPr>
              <a:t>버튼을 누를 경우 제자리로 돌아오도록 코딩</a:t>
            </a:r>
          </a:p>
        </p:txBody>
      </p:sp>
    </p:spTree>
    <p:extLst>
      <p:ext uri="{BB962C8B-B14F-4D97-AF65-F5344CB8AC3E}">
        <p14:creationId xmlns:p14="http://schemas.microsoft.com/office/powerpoint/2010/main" val="2250689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D1ACA-EF28-C848-FAC2-6C771B08A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6FA087D-499F-5F19-FA3B-E6407357BDCA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527E27A-2483-2882-E063-B0F4175DD790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F2C8E71F-E6B3-1448-332A-671ECBD314FE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45E0BF6D-7D32-1E83-2140-AE5BC7A7EB65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4CAB89F3-611A-7959-CC58-E19E60F87C0C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63FDA94A-8CB0-52A9-0997-9CE01E668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8C4AAA57-0EEC-CAD1-B2C4-E81FB0FBE5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04355401-F2E7-E8B8-007E-E598EDE92E3C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B5E79D2D-350A-F558-712F-8D6ABF158C3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2C5EA8D-F086-5A18-419F-8BE0D986FB96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5BF2C9C2-8F11-7E35-555C-93B57569D8F8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9B7551C6-48EA-3268-0C5B-CC076FD7906E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1188E042-263F-FD6D-EA3B-C1292969B287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005B1D09-9896-6143-BE92-5CA0FBF818F5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8CCB7138-EFA3-4404-8FE9-2C376D6BE4C4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Block Coding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C325277C-08A3-CA0D-5330-DA96EEA20004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6BB20C4-839C-0EA3-6009-3E5FA3404806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332678E4-016E-F95F-5C5E-5502FEF06132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955925C8-F578-BECD-E4F5-AEC4F39D32D3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1F35F93-70D6-69B6-21F3-FD30E5C20B78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041A0B1-EF9B-F7C0-2852-964715B94129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5E34D3E9-7E0A-8C43-0119-1D6E68A06237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76AA1E2-B2E2-EC55-5260-54FA9D51027F}"/>
              </a:ext>
            </a:extLst>
          </p:cNvPr>
          <p:cNvSpPr txBox="1"/>
          <p:nvPr/>
        </p:nvSpPr>
        <p:spPr>
          <a:xfrm>
            <a:off x="1344434" y="1656081"/>
            <a:ext cx="794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블록 코딩을 이용해 </a:t>
            </a:r>
            <a:r>
              <a:rPr lang="en-US" altLang="ko-KR" b="1" dirty="0"/>
              <a:t>XGO </a:t>
            </a:r>
            <a:r>
              <a:rPr lang="ko-KR" altLang="en-US" b="1" dirty="0"/>
              <a:t>로봇을 회전 시켜보자</a:t>
            </a:r>
            <a:endParaRPr lang="en-US" altLang="ko-KR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D0382EC-DBF8-50CF-C900-E674E146F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95" y="2193298"/>
            <a:ext cx="8402223" cy="351521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422399-EEA5-AB74-2087-EE29BEAC643B}"/>
              </a:ext>
            </a:extLst>
          </p:cNvPr>
          <p:cNvSpPr/>
          <p:nvPr/>
        </p:nvSpPr>
        <p:spPr>
          <a:xfrm>
            <a:off x="9255967" y="5343794"/>
            <a:ext cx="1143979" cy="5404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24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72DB1-D381-05EC-7DEC-EB9E3BC52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DC0D9D1-D1E9-143E-9C64-99D5ED0BF7BF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5F3DD86-17DF-56B4-0BBE-2B4F8E5E591F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34963F59-D472-D50F-536F-35CDF895C2A8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D0382C97-A28E-8BAC-06E3-110E1CAF440C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D4AD5E0-D57B-ECC0-B483-BB19B7962B08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56CBEB75-E346-176F-FFA4-5FA1420101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2D929EB7-921C-D500-7D31-CE784BD0F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4D7337B8-6F17-174A-22D9-CFAD42734BDB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8A9C7CE4-BD14-7BC4-B43E-5CE1BC9B5372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C9D2E06B-6CCD-6289-B960-0053D9175446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149411DB-F1BD-9C6F-2069-9B671C020F64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F20605D1-CCF1-6099-8D83-949958DDEB77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132E71B2-7370-58A5-7D61-3746353E4207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0C1530D1-0EB5-3ABF-5C52-EB691A29D44C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5AE36BD6-CDE2-A850-51FA-A79ED1E9ECE3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Block Coding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8D85A8A4-36AD-FC67-A2EB-266E6348DACB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A44FF44-968F-5EB6-A25B-BFF449344AAD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C76C3C2C-D3D7-6E78-FB9E-981D5CFC1B2F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C4D661E6-AE7C-F377-CE29-4001198BF5EA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E6037C4-34F4-DE58-5DEA-0640E82BF2A8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27F5281-76A6-005F-5370-FF69B183304C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1FE53920-58CD-8DA8-3443-C00FFCD3D5D1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B6A11A8-F4A8-C1A2-0BBC-EDC8D7A2A67F}"/>
              </a:ext>
            </a:extLst>
          </p:cNvPr>
          <p:cNvSpPr txBox="1"/>
          <p:nvPr/>
        </p:nvSpPr>
        <p:spPr>
          <a:xfrm>
            <a:off x="1344434" y="1656081"/>
            <a:ext cx="794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블록 코딩을 이용해 </a:t>
            </a:r>
            <a:r>
              <a:rPr lang="en-US" altLang="ko-KR" b="1" dirty="0"/>
              <a:t>XGO</a:t>
            </a:r>
            <a:r>
              <a:rPr lang="ko-KR" altLang="en-US" b="1" dirty="0"/>
              <a:t>의 </a:t>
            </a:r>
            <a:r>
              <a:rPr lang="ko-KR" altLang="en-US" b="1" dirty="0" err="1"/>
              <a:t>로봇팔을</a:t>
            </a:r>
            <a:r>
              <a:rPr lang="ko-KR" altLang="en-US" b="1" dirty="0"/>
              <a:t> 제어해보자</a:t>
            </a:r>
            <a:endParaRPr lang="en-US" altLang="ko-KR" b="1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DF08B9A-6544-BF17-6CA7-9DC0B06CA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97" y="2170985"/>
            <a:ext cx="3610703" cy="368132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6C94EBE-2D7A-8834-57CF-8BA46B5041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307" y="2067942"/>
            <a:ext cx="4639322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4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5BCF5-1E9C-B100-41CC-1A5E57775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6B1F227-8DC8-B809-8628-60A4FABA387E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67A33A6-77AC-F2A6-4593-3CE56BB569E3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C09CDB6-4BFC-33DB-B1C4-222402281E30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E24B6BFA-4239-D4C5-F7EB-5F78FE0E3AA5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79E7AD05-4900-B86F-61F5-C5F8FFDCFD31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A7AF6A49-7286-3166-CB80-E3413C8F2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283022AA-1C51-DC99-A865-9D466B70EB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502160C3-CC18-30BC-F0A3-821F8AD8C48D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70465787-CEDA-7216-DADC-5CEA2C8A8E92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167C7BCD-517F-4FCA-1444-809B17EFA551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2CF5CDB9-A44D-5D58-5120-48D222C84F45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1C83205A-B537-F07E-35C0-57EC56718F7C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A6A6A1A3-88C3-F42C-4736-CCCB0DC6C875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6E387397-3052-B860-8165-CDCC0148CEE0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A3A576FF-631C-8358-CBF9-52C024A6E4C3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XGO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8F02348C-24A7-9C7F-5D51-B14CDA2C7194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4810074-DB97-460B-EA95-66A2CC351AE6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365F3B0F-4BED-A320-DE90-89ED6B4D9028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9EC6FE84-1863-1BFD-481B-0EAAA03BEDC1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C9B767EA-05E9-DB44-B691-44465E9C16B5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811EE7D-CF82-09B1-9D80-CE9FBE2DD56C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EC7F3F15-1393-675D-7E19-834193AD2BEC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FD60E1B-1642-EBF1-30AD-C9687AF9F8DE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주의사항</a:t>
            </a:r>
            <a:endParaRPr lang="en-US" altLang="ko-KR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C66410F3-9005-CD88-0752-5F86F2BB7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541" y="1887980"/>
            <a:ext cx="5113531" cy="38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96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FAB8C-B4E9-42D4-3179-8A552587F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254AEAE-8BAD-9AF4-BD5D-BAF2C98605EA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077F087-2849-412E-CDA6-E4785D408AF2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7EDE3BDD-6875-52C7-B572-D5692BA5E867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4246762D-55B9-9AB0-45EA-EA7122B67D09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B0A29DC5-4690-159F-389D-B419EE428913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8CDF7A28-A46E-7187-6E9E-D7F05D2D10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CA1EB398-F11B-7579-7232-00CC71227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E7F01A67-4230-8E4B-B06E-964A54983C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14F969D2-75C2-CEE4-AE8C-5C7CB158B9F0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98FBF94-0D43-B7F9-07B1-05D08C04FAF1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83B857FB-1BB5-825B-0A19-377EC1674F99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094A4068-9292-8D75-EEB6-FC697D1A482B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54E19E6A-4549-D7DD-F634-2A59440528E3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5F400336-0D16-FCDB-335D-830E0B13D059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F1554ED2-B5A2-06BB-4332-5675506D4DA7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ko-KR" altLang="en-US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실습</a:t>
              </a: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3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4EE8029A-B634-7861-6868-B270C66D8E07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F6C3286-BD14-AEA5-E2EC-1FE9373CF18D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D4C30C41-5793-88E6-02D1-C98765715FF0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7E931A7-97CF-4349-CAD5-3F3574AC2537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F5FAFF86-D6F9-E599-56DB-22D357516BEA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E356403-032D-F804-7DF8-73F8F4D66FB0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84CC197F-2DD5-4EAD-373E-0085698C805F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6F705DD-EF1D-D009-1B7D-E30D44138E36}"/>
              </a:ext>
            </a:extLst>
          </p:cNvPr>
          <p:cNvSpPr txBox="1"/>
          <p:nvPr/>
        </p:nvSpPr>
        <p:spPr>
          <a:xfrm>
            <a:off x="1344434" y="1656081"/>
            <a:ext cx="794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XGO </a:t>
            </a:r>
            <a:r>
              <a:rPr lang="ko-KR" altLang="en-US" b="1" dirty="0"/>
              <a:t>로봇을 이용해 화물을 옮겨보자</a:t>
            </a:r>
            <a:endParaRPr lang="en-US" altLang="ko-KR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A4B274-0024-3129-81E5-978B2FA2CF16}"/>
              </a:ext>
            </a:extLst>
          </p:cNvPr>
          <p:cNvSpPr/>
          <p:nvPr/>
        </p:nvSpPr>
        <p:spPr>
          <a:xfrm>
            <a:off x="1799037" y="2224954"/>
            <a:ext cx="8040320" cy="3633108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9046CE2-47F3-A374-9D93-82CC0C2634F0}"/>
              </a:ext>
            </a:extLst>
          </p:cNvPr>
          <p:cNvSpPr/>
          <p:nvPr/>
        </p:nvSpPr>
        <p:spPr>
          <a:xfrm>
            <a:off x="2352642" y="3056475"/>
            <a:ext cx="144000" cy="64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961B07B-40A5-A69F-F21C-9F08A9842D32}"/>
              </a:ext>
            </a:extLst>
          </p:cNvPr>
          <p:cNvSpPr/>
          <p:nvPr/>
        </p:nvSpPr>
        <p:spPr>
          <a:xfrm>
            <a:off x="2100253" y="2534264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시작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8F67338-5966-0ED0-E7C0-493EEF4F1BC9}"/>
              </a:ext>
            </a:extLst>
          </p:cNvPr>
          <p:cNvSpPr/>
          <p:nvPr/>
        </p:nvSpPr>
        <p:spPr>
          <a:xfrm rot="16200000">
            <a:off x="2784643" y="3282356"/>
            <a:ext cx="144000" cy="100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6EFDEF6-022F-8060-40D9-1C32341E1523}"/>
              </a:ext>
            </a:extLst>
          </p:cNvPr>
          <p:cNvSpPr/>
          <p:nvPr/>
        </p:nvSpPr>
        <p:spPr>
          <a:xfrm>
            <a:off x="3365281" y="3715491"/>
            <a:ext cx="144000" cy="972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3EDD770-8334-3B06-50A7-D6260590AC6B}"/>
              </a:ext>
            </a:extLst>
          </p:cNvPr>
          <p:cNvSpPr/>
          <p:nvPr/>
        </p:nvSpPr>
        <p:spPr>
          <a:xfrm rot="5400000">
            <a:off x="4620643" y="3283491"/>
            <a:ext cx="144000" cy="2664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E214B9-4DAB-9D81-74DD-BFC8FAB1B321}"/>
              </a:ext>
            </a:extLst>
          </p:cNvPr>
          <p:cNvSpPr/>
          <p:nvPr/>
        </p:nvSpPr>
        <p:spPr>
          <a:xfrm>
            <a:off x="4565621" y="4367611"/>
            <a:ext cx="505266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블록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B22788-4B8C-D159-36EE-3571D9ED65AB}"/>
              </a:ext>
            </a:extLst>
          </p:cNvPr>
          <p:cNvSpPr/>
          <p:nvPr/>
        </p:nvSpPr>
        <p:spPr>
          <a:xfrm>
            <a:off x="6032347" y="3715491"/>
            <a:ext cx="144000" cy="972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E3BC93-4E52-64D2-7E66-333D6084F19E}"/>
              </a:ext>
            </a:extLst>
          </p:cNvPr>
          <p:cNvSpPr/>
          <p:nvPr/>
        </p:nvSpPr>
        <p:spPr>
          <a:xfrm rot="16200000">
            <a:off x="6528000" y="3276230"/>
            <a:ext cx="144000" cy="100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DC64EA-DBF5-F8A6-F8A5-80770795DD6F}"/>
              </a:ext>
            </a:extLst>
          </p:cNvPr>
          <p:cNvSpPr/>
          <p:nvPr/>
        </p:nvSpPr>
        <p:spPr>
          <a:xfrm>
            <a:off x="6977115" y="3715491"/>
            <a:ext cx="144000" cy="972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2400409-6792-2272-8F46-267F944F4424}"/>
              </a:ext>
            </a:extLst>
          </p:cNvPr>
          <p:cNvSpPr/>
          <p:nvPr/>
        </p:nvSpPr>
        <p:spPr>
          <a:xfrm rot="16200000">
            <a:off x="7553115" y="4104322"/>
            <a:ext cx="144000" cy="100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254EC6-1041-F47C-2753-769264EBE3B2}"/>
              </a:ext>
            </a:extLst>
          </p:cNvPr>
          <p:cNvSpPr/>
          <p:nvPr/>
        </p:nvSpPr>
        <p:spPr>
          <a:xfrm rot="12652070">
            <a:off x="8431977" y="3094765"/>
            <a:ext cx="144000" cy="1656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EF77C32-0041-D4EF-A41C-2400491CBC63}"/>
              </a:ext>
            </a:extLst>
          </p:cNvPr>
          <p:cNvSpPr/>
          <p:nvPr/>
        </p:nvSpPr>
        <p:spPr>
          <a:xfrm>
            <a:off x="8689757" y="2644434"/>
            <a:ext cx="648000" cy="64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도착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8F8A65E-8D79-1F1D-987B-6F540C9A69B3}"/>
              </a:ext>
            </a:extLst>
          </p:cNvPr>
          <p:cNvSpPr/>
          <p:nvPr/>
        </p:nvSpPr>
        <p:spPr>
          <a:xfrm>
            <a:off x="6391831" y="4054051"/>
            <a:ext cx="380765" cy="1122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장애물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E9462C-EEF2-83F6-1ED0-54CFADB5A96B}"/>
              </a:ext>
            </a:extLst>
          </p:cNvPr>
          <p:cNvSpPr txBox="1"/>
          <p:nvPr/>
        </p:nvSpPr>
        <p:spPr>
          <a:xfrm>
            <a:off x="2221541" y="5176931"/>
            <a:ext cx="389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로봇팔을</a:t>
            </a:r>
            <a:r>
              <a:rPr lang="ko-KR" altLang="en-US" dirty="0">
                <a:solidFill>
                  <a:srgbClr val="FF0000"/>
                </a:solidFill>
              </a:rPr>
              <a:t> 이용해서 블록을 줍기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D8F7A935-C23C-453B-1328-AC41875E2418}"/>
              </a:ext>
            </a:extLst>
          </p:cNvPr>
          <p:cNvSpPr/>
          <p:nvPr/>
        </p:nvSpPr>
        <p:spPr>
          <a:xfrm rot="19140367">
            <a:off x="4108013" y="4917801"/>
            <a:ext cx="380765" cy="1992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03A3A4-4FDB-DBDF-F569-EDF6BBE8F829}"/>
              </a:ext>
            </a:extLst>
          </p:cNvPr>
          <p:cNvSpPr txBox="1"/>
          <p:nvPr/>
        </p:nvSpPr>
        <p:spPr>
          <a:xfrm>
            <a:off x="5852549" y="2885374"/>
            <a:ext cx="149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장애물 우회</a:t>
            </a: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0E111219-EB63-831F-332D-73683E592E2B}"/>
              </a:ext>
            </a:extLst>
          </p:cNvPr>
          <p:cNvSpPr/>
          <p:nvPr/>
        </p:nvSpPr>
        <p:spPr>
          <a:xfrm rot="5400000">
            <a:off x="6374199" y="3351680"/>
            <a:ext cx="380765" cy="1992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8AC6C20E-755F-8F76-5807-A5CBC6786AB2}"/>
              </a:ext>
            </a:extLst>
          </p:cNvPr>
          <p:cNvSpPr/>
          <p:nvPr/>
        </p:nvSpPr>
        <p:spPr>
          <a:xfrm rot="14087373">
            <a:off x="8094340" y="4850707"/>
            <a:ext cx="380765" cy="1992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938001-B618-D927-0254-E7AD96EA13D9}"/>
              </a:ext>
            </a:extLst>
          </p:cNvPr>
          <p:cNvSpPr txBox="1"/>
          <p:nvPr/>
        </p:nvSpPr>
        <p:spPr>
          <a:xfrm>
            <a:off x="7610068" y="5229959"/>
            <a:ext cx="211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45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°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회전해서 이동</a:t>
            </a:r>
          </a:p>
        </p:txBody>
      </p:sp>
    </p:spTree>
    <p:extLst>
      <p:ext uri="{BB962C8B-B14F-4D97-AF65-F5344CB8AC3E}">
        <p14:creationId xmlns:p14="http://schemas.microsoft.com/office/powerpoint/2010/main" val="3630813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856" y="640920"/>
            <a:ext cx="11930144" cy="6001069"/>
            <a:chOff x="139441" y="625930"/>
            <a:chExt cx="11930144" cy="6001069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3AD0702-4BB1-5F43-91BE-D6B7AD0B4B50}"/>
              </a:ext>
            </a:extLst>
          </p:cNvPr>
          <p:cNvSpPr txBox="1"/>
          <p:nvPr/>
        </p:nvSpPr>
        <p:spPr>
          <a:xfrm>
            <a:off x="1839073" y="2764448"/>
            <a:ext cx="85882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5000" b="1" dirty="0">
                <a:solidFill>
                  <a:srgbClr val="232E91"/>
                </a:solidFill>
              </a:rPr>
              <a:t>Thank</a:t>
            </a:r>
            <a:r>
              <a:rPr kumimoji="1" lang="ko-KR" altLang="en-US" sz="5000" b="1" dirty="0">
                <a:solidFill>
                  <a:srgbClr val="232E91"/>
                </a:solidFill>
              </a:rPr>
              <a:t> </a:t>
            </a:r>
            <a:r>
              <a:rPr kumimoji="1" lang="en-US" altLang="ko-KR" sz="5000" b="1" dirty="0">
                <a:solidFill>
                  <a:srgbClr val="232E91"/>
                </a:solidFill>
              </a:rPr>
              <a:t>You!</a:t>
            </a:r>
            <a:endParaRPr kumimoji="1" lang="ko-Kore-KR" altLang="en-US" sz="5000" b="1" dirty="0">
              <a:solidFill>
                <a:srgbClr val="232E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5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77C5C-13F8-7967-ABB4-A67C316DF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5D37AF8-D556-F618-F14F-612AAEEBD692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452C353-0868-D607-B779-12ACFD2FB8A7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E9C4F9F6-15CF-A0FC-AB5C-AA4B053020CE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48B79396-EB72-AD7A-7EF7-55FEDBF17114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46B72255-C383-1D36-A77E-3E4D056E9387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033749E9-9839-B12F-5C79-A909685572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F5956D37-5E1C-2E68-15AF-D1F554610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51ED2B55-31A5-9618-F622-1599D0EF8D35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6A9A39BD-CBAF-2C3A-EBFB-C7031C355929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B0627761-AD19-7903-A26C-99C4BCD6E2EA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3C94DE46-D55B-A18D-B68A-B107397DED3B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216C4D79-DC77-CB54-43E2-6A919AD2C3E7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179705A5-3BD7-B941-6313-4D1C55ABBDD3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78241C09-00C9-32A8-CAD4-E8C681885813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D4581A26-0B1B-C362-A507-530E6FFEA4FC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XGO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71FA335B-6C2D-E8E0-02FA-B6622F029F7F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1B495DB-DCE4-8F6C-5FF4-1B791AE4766A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56E4AD6A-C86A-4C6F-7987-ED748A06F578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DDE8A30D-FCAB-9BCD-9370-79ED7EB39BC6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B2B18EB-165D-E1CD-9502-875187D10930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95F4EF9-8117-47C8-9038-19CEBF4C9AC9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09C80212-0C75-E2C9-AFBF-C1D008137ACC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FE10ABC-4594-D3E3-EEB1-8858B5DE2ABC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XGO </a:t>
            </a:r>
            <a:r>
              <a:rPr lang="ko-KR" altLang="en-US" b="1" dirty="0"/>
              <a:t>로봇의 전원을 켜보자</a:t>
            </a:r>
            <a:endParaRPr lang="en-US" altLang="ko-KR" b="1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08C6C2E-19FA-7BFC-626A-C01299AEB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35" y="2263877"/>
            <a:ext cx="906906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95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F879F-5A1F-6450-BFE5-43D641A9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F21B32E-018F-B91A-00C2-54A66DD4EBCA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8BD2D04-50F4-B9CA-3F13-07D310D03714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4A7CDA39-4842-EAC1-9611-D5DBFB262D9F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3ED001D-3D63-2297-F17B-EEAFD7F0A9E4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3549AA7-BDA0-902E-E41D-E7B02A0B351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37F587CB-77AD-1F6D-35FB-13A3F6A2C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2C16FC43-2D61-52FB-9D91-0B1B811310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D6195962-7F3B-43FA-3360-9B02D4BD0DAA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52061CF9-7D36-8E50-EB83-3FA3B192DE16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37681169-756F-10CC-036C-119725796C1A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8154ADA7-7B6B-B119-4ED9-EADA910A44A7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98390BFA-F342-E715-B6C7-7FBF7373DCCB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7F3B3E49-1AF2-2796-C28C-5559FCBBBC6D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662B9766-DCF1-C311-B8AA-BC04F3F5F6CC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DD2F60C5-EA1B-D7EB-0345-7C5965544525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XGO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8F1FEF0F-4B22-282A-D4EC-7BF37A4BF281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01202C05-A0A3-EA41-91D7-75DE26F0BB68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75B90BD0-5EC3-A80A-0412-73CD90FAAC33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C6919CBA-D277-C8BC-CF2C-9E6FF7B93A51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80AAB01A-531C-0D73-A3E7-7166E38E4B29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38DE3EB6-F59C-DE2D-44C0-4016CCBEA784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00C24488-5FE0-3C27-2B5B-15DC1EB1DD2E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EF43B9A-1FF8-559E-5A62-F083F508D79D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XGO </a:t>
            </a:r>
            <a:r>
              <a:rPr lang="ko-KR" altLang="en-US" b="1" dirty="0"/>
              <a:t>로봇을 모바일로 제어해보자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0D0989-DB15-DAF5-E809-95344EF03BB8}"/>
              </a:ext>
            </a:extLst>
          </p:cNvPr>
          <p:cNvSpPr txBox="1"/>
          <p:nvPr/>
        </p:nvSpPr>
        <p:spPr>
          <a:xfrm>
            <a:off x="2062066" y="2315888"/>
            <a:ext cx="416145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플레이스토어</a:t>
            </a:r>
            <a:r>
              <a:rPr lang="en-US" altLang="ko-KR" dirty="0"/>
              <a:t>(</a:t>
            </a:r>
            <a:r>
              <a:rPr lang="ko-KR" altLang="en-US" dirty="0"/>
              <a:t>앱스토어</a:t>
            </a:r>
            <a:r>
              <a:rPr lang="en-US" altLang="ko-KR" dirty="0"/>
              <a:t>) </a:t>
            </a:r>
            <a:r>
              <a:rPr lang="ko-KR" altLang="en-US" dirty="0"/>
              <a:t>접속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검색창에 </a:t>
            </a:r>
            <a:r>
              <a:rPr lang="en-US" altLang="ko-KR" dirty="0"/>
              <a:t>‘XGO’ </a:t>
            </a:r>
            <a:r>
              <a:rPr lang="ko-KR" altLang="en-US" dirty="0"/>
              <a:t>검색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앱 설치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8268683-2DA6-7C50-BA75-464BF5539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93" y="2203380"/>
            <a:ext cx="403916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98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ECCFD-76F5-A574-D92F-5E068FB18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450A5A6-8661-2EA6-1511-47D53D2CB6A7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1E45AE80-5244-32CD-B34C-B6B505822AC5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9B4F11B3-BF24-FE0B-32CB-C74380B36966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C75CF72-90CC-8AF0-2C67-12E13A799503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2C260935-E062-0C96-A262-79A16CDBE0C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BF6E1B1E-3FFA-5F9D-712A-5B0C30215C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D66EB267-17B9-196A-AE2A-5579114DD2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CAD310B0-30FA-3794-DECC-FE3E0782585C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0E168205-A2F9-12D3-3452-E1E02DFABB4A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11351DBA-6D6F-C071-544F-AB0F054D152F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6BFF1F1C-FE43-32CF-0A83-18CA6541EA96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7CA26AA4-9BA4-D7CA-C3FD-2389FC6CB74B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6916AC76-F42D-7F86-5409-461EAE5A62AA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4A33A480-CA87-D8F0-B2ED-C78064E5FE30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661FF934-7113-64F0-462B-83D0DB5EF789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XGO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89881AD2-233E-0C69-EAE7-83C85D63795C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78CDADF-5081-F8B1-CB76-F980A1F6E347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8107E6F1-F8CF-9B77-2198-9F2E65C8C786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CDB8FB8C-C1C7-43F5-2A70-61DCEEAE70AF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CB92DFFD-0429-F818-B052-8FD5489DCC8C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613E8B1-7621-F6A1-C171-25BBC1A5CF5B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A573993C-072C-588E-B916-60B4885AF2D5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9F120D5-0568-12E1-8A42-BB5016CCED7A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XGO </a:t>
            </a:r>
            <a:r>
              <a:rPr lang="ko-KR" altLang="en-US" b="1" dirty="0"/>
              <a:t>로봇을 모바일로 제어해보자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8FB7B-4674-D27D-11E1-C4C2E6B58D45}"/>
              </a:ext>
            </a:extLst>
          </p:cNvPr>
          <p:cNvSpPr txBox="1"/>
          <p:nvPr/>
        </p:nvSpPr>
        <p:spPr>
          <a:xfrm>
            <a:off x="2062066" y="2315888"/>
            <a:ext cx="416145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플레이스토어</a:t>
            </a:r>
            <a:r>
              <a:rPr lang="en-US" altLang="ko-KR" dirty="0"/>
              <a:t>(</a:t>
            </a:r>
            <a:r>
              <a:rPr lang="ko-KR" altLang="en-US" dirty="0"/>
              <a:t>앱스토어</a:t>
            </a:r>
            <a:r>
              <a:rPr lang="en-US" altLang="ko-KR" dirty="0"/>
              <a:t>) </a:t>
            </a:r>
            <a:r>
              <a:rPr lang="ko-KR" altLang="en-US" dirty="0"/>
              <a:t>접속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검색창에 </a:t>
            </a:r>
            <a:r>
              <a:rPr lang="en-US" altLang="ko-KR" dirty="0"/>
              <a:t>‘XGO’ </a:t>
            </a:r>
            <a:r>
              <a:rPr lang="ko-KR" altLang="en-US" dirty="0"/>
              <a:t>검색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앱 설치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EC6B440-0C38-C277-8D90-01655F38F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693" y="2203380"/>
            <a:ext cx="403916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4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B1A6D-3106-744E-6619-30E28E926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C0E48A7-4594-ADBB-8F39-B5FBD926AEAD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D62D9CD-19F3-38E2-B63C-AED87D48B0F1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9A68636E-E315-E686-AAFA-253999A71D6A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37A8002-43D7-EF3D-083B-760E7EA06ED2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2F2E1570-80FF-8BAF-E752-EA3A4B47DBDB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58B2FD57-8F96-9B27-4475-A101BCA113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DC7936F1-5CD3-7542-2A10-EF5F73E377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3C02C348-579C-C08E-F7BD-31D765C2CDC0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395838E6-4D0D-9A29-D3FF-F097A19A6652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AAEF83E-7D26-DEC3-9299-C04148ECC974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18C847B9-C58F-5E84-146D-82D848EA1EBF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1EA7A620-9C06-E420-3AFC-89E0D2F3EFBD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6C47BADB-738F-AD83-7D31-358875B23560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A3D8DBCD-1C93-48F0-1292-0412BD938090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2F955379-F34C-FC44-FE47-8A67E0C90816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Micro bit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A51F3340-004C-3B8A-CF1C-5F4A92D294DE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B6B4D1B-0E6B-37A0-06EF-C9CC8BC7575C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E063C987-0EBA-AFF5-67DD-0B1779A93F63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4FFFAE3A-1762-4AE4-9586-969D0A3FC138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175834D-6A64-A69F-8DFB-7A7ECD51F6BD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71228E71-7562-3D12-7BE1-8163FAF65F3B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3A2107CE-3700-3173-37C7-157D6A1A00FD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683712-9A3C-90CD-23BB-D24EC5023049}"/>
              </a:ext>
            </a:extLst>
          </p:cNvPr>
          <p:cNvSpPr txBox="1"/>
          <p:nvPr/>
        </p:nvSpPr>
        <p:spPr>
          <a:xfrm>
            <a:off x="1344434" y="1656081"/>
            <a:ext cx="794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Micro bit </a:t>
            </a:r>
            <a:r>
              <a:rPr lang="ko-KR" altLang="en-US" b="1" dirty="0"/>
              <a:t>장착</a:t>
            </a:r>
            <a:endParaRPr lang="en-US" altLang="ko-KR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E68313B-03E0-54BD-AA02-745435EE8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729" y="2650053"/>
            <a:ext cx="568721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6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7E8DA-A146-2F1A-12B4-98E8DA23D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700D754-49B6-57A0-F7A7-96614ED97B91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EED12DB2-1EC1-3C55-65A4-44D5B63740DC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CE8F8EE1-94D8-31A3-0A9C-F31F38B40A6F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C08DC65-C3EC-CC2B-842F-E4A324DFDACC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94DEEC3-BA3B-5DEF-7BD4-9D25DFA91C4F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EEA911C-15B4-B0C2-341B-D289EF5AA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83BF09CA-D88D-5AE7-0F2A-315472B08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205033EC-EDC7-A00D-A2CB-D5E8AB0F4380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2F30E85-F703-F9FE-DEC5-AE6A43AA6755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3569232C-B615-A14E-1527-F718F726B00C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E1784C6F-08B1-3786-73A4-B4CA4AD27783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14ABC091-0065-7B24-240A-1D88AC510539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BD5663A4-B47E-3214-6DFD-6D2E5DB014C0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97CD3D19-446F-26B7-309F-6138DE27DBDF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3FCADB45-93FA-99C5-09C9-0DCD12BF62B6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Micro bit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85199D4C-D704-27AF-ED62-AE83E4483FFD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F74B6BF-8EAF-D929-9960-0CB2694A432F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C2FA1C58-FB43-04FA-2CEA-1A4D7E64B8DE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3ED49B0-BD2B-01E6-91EB-C4EE7B0DE087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527F7D0A-B3C4-A9A8-D3A0-5DBDDC3C50E4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5F6159C0-8648-F702-EE40-5BC7ADFE4518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259282A0-4F5F-DC37-CD5E-1FC70A7DD0FB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89E4281-A3A7-3B6A-95A5-41DD9BCD1946}"/>
              </a:ext>
            </a:extLst>
          </p:cNvPr>
          <p:cNvSpPr txBox="1"/>
          <p:nvPr/>
        </p:nvSpPr>
        <p:spPr>
          <a:xfrm>
            <a:off x="1344434" y="1656081"/>
            <a:ext cx="794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Micro bit </a:t>
            </a:r>
            <a:r>
              <a:rPr lang="ko-KR" altLang="en-US" b="1" dirty="0"/>
              <a:t>설치</a:t>
            </a:r>
            <a:endParaRPr lang="en-US" altLang="ko-KR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AA311B5-999E-FF9F-C857-7A6908DC2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95" y="2740193"/>
            <a:ext cx="9008350" cy="207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7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4F973-FDF4-0130-DD0C-E0E093C46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4BE03F1-2242-99C0-679E-9AD037188C97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5346465-54DB-D03C-C163-D360B514392F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B8A3B49-DA01-89B6-EF40-E37C5E5955A8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E7C4837-71AE-8789-66E2-5C230F8CFB5A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2AAA71DB-C1D0-9AB9-EB87-BAA838CADE5C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1D6D96BC-7E31-F816-6051-D58ECF527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0CA8EB0C-722C-4341-DA2C-735B52462B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E7AFCDB1-5CF1-0DFC-23F0-CC54D77BFC91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173251B2-CCAF-AF4A-70E0-2BAC0468DE8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C2020C68-B4C9-EF50-3D51-EC611920E55B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12D4E84D-F8F8-F6C2-7B5D-3DD2DCFB6DCC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DEA4CFEC-208F-5E68-B30F-2591B9DCC7D7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D666E43C-3C47-CAF9-B0A6-0DA39BB18797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864C5A73-3D94-67EE-0512-977C8CFCF1AC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07063EA8-7641-6EBA-6AFB-B9E74234230F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XGO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BDADAFB5-C81A-76BF-12E5-9F2C83C4FC8C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16BE0A0-0EDB-2D1D-A497-C3F2DFF9D27F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1F6963D8-E0B8-E771-6E5E-053ABF8BA603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F882EE4-440C-4EEC-47C8-11F4A3477A56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61EF02E-379F-98EE-8821-59E6153DE870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4E99ACF-B8B5-EBEF-58E6-7A44C7DE4C4F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DA60EF18-E97D-CBE0-F95E-63B606A37B0D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3C1A345-A1BB-A2D4-F7B3-8F392A352554}"/>
              </a:ext>
            </a:extLst>
          </p:cNvPr>
          <p:cNvSpPr txBox="1"/>
          <p:nvPr/>
        </p:nvSpPr>
        <p:spPr>
          <a:xfrm>
            <a:off x="1344435" y="165608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XGO </a:t>
            </a:r>
            <a:r>
              <a:rPr lang="ko-KR" altLang="en-US" b="1" dirty="0"/>
              <a:t>로봇을 모바일로 제어해보자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A19E46-50F0-3C89-399A-67E6CF7444D6}"/>
              </a:ext>
            </a:extLst>
          </p:cNvPr>
          <p:cNvSpPr txBox="1"/>
          <p:nvPr/>
        </p:nvSpPr>
        <p:spPr>
          <a:xfrm>
            <a:off x="2062066" y="2315888"/>
            <a:ext cx="520648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스마트폰의 블루투스 </a:t>
            </a:r>
            <a:r>
              <a:rPr lang="en-US" altLang="ko-KR" dirty="0"/>
              <a:t>GPS </a:t>
            </a:r>
            <a:r>
              <a:rPr lang="ko-KR" altLang="en-US" dirty="0"/>
              <a:t>켜기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아래의 절차대로 로봇과 스마트폰을 연결</a:t>
            </a:r>
            <a:endParaRPr lang="en-US" altLang="ko-KR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7945C6A-179E-D53A-77B6-E9585AF48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114" y="3841319"/>
            <a:ext cx="8897592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45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14566-EB83-1FBE-AFD2-9553C7584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54DCCFF-E935-590B-A71D-515C4ED26075}"/>
              </a:ext>
            </a:extLst>
          </p:cNvPr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3508985C-61E9-0B8F-4184-B2982A6DF28E}"/>
                </a:ext>
              </a:extLst>
            </p:cNvPr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48AC2ABB-1504-B9CD-C19F-CFF5B3B2901D}"/>
                  </a:ext>
                </a:extLst>
              </p:cNvPr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24679E72-C10A-1CF3-EF97-78D52EDF74AA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935A8A0E-4541-7A83-B760-7CACE88BB38C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09FE5728-5C79-51C6-597F-461DF3DCD2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6C9E56D4-41CD-609F-4415-8EBAB0D9EF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23BFAD7B-8766-565D-6B22-1CBEC1BFC67B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935DE93B-54EE-41B0-EE25-B2B97151D36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9FFBB50B-5957-21CE-8AFF-C6E7DC1A36B9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EF57E48-BF95-35E1-5F32-32FAD8ADD58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2280353A-B8DA-3E0B-817B-DC6D9EE29D9D}"/>
                </a:ext>
              </a:extLst>
            </p:cNvPr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>
              <a:extLst>
                <a:ext uri="{FF2B5EF4-FFF2-40B4-BE49-F238E27FC236}">
                  <a16:creationId xmlns:a16="http://schemas.microsoft.com/office/drawing/2014/main" id="{9C99657F-AE36-AD83-2499-CECAA0948AF9}"/>
                </a:ext>
              </a:extLst>
            </p:cNvPr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>
              <a:extLst>
                <a:ext uri="{FF2B5EF4-FFF2-40B4-BE49-F238E27FC236}">
                  <a16:creationId xmlns:a16="http://schemas.microsoft.com/office/drawing/2014/main" id="{478CE78F-2453-8000-B4F2-CDCEC092F28E}"/>
                </a:ext>
              </a:extLst>
            </p:cNvPr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>
              <a:extLst>
                <a:ext uri="{FF2B5EF4-FFF2-40B4-BE49-F238E27FC236}">
                  <a16:creationId xmlns:a16="http://schemas.microsoft.com/office/drawing/2014/main" id="{5B26FD06-6E07-7091-5DA7-BF72DA1EA9F7}"/>
                </a:ext>
              </a:extLst>
            </p:cNvPr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Performance Mode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C83265ED-E4C5-263B-FCF9-BE7D317F39B1}"/>
                </a:ext>
              </a:extLst>
            </p:cNvPr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3E9D4DA-B362-1633-7EDE-F39D1EFA9133}"/>
                </a:ext>
              </a:extLst>
            </p:cNvPr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>
                <a:extLst>
                  <a:ext uri="{FF2B5EF4-FFF2-40B4-BE49-F238E27FC236}">
                    <a16:creationId xmlns:a16="http://schemas.microsoft.com/office/drawing/2014/main" id="{A178AEB6-5A2F-B23C-CEC3-621682ABA2A8}"/>
                  </a:ext>
                </a:extLst>
              </p:cNvPr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8E45816D-6850-67F8-F1D5-CE19917BF427}"/>
                  </a:ext>
                </a:extLst>
              </p:cNvPr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3D45358-0A5B-D1AD-0C5F-5387295E7A0E}"/>
                  </a:ext>
                </a:extLst>
              </p:cNvPr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48F5345-0609-416B-1C1F-FDC1904C9DE9}"/>
                  </a:ext>
                </a:extLst>
              </p:cNvPr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>
                <a:extLst>
                  <a:ext uri="{FF2B5EF4-FFF2-40B4-BE49-F238E27FC236}">
                    <a16:creationId xmlns:a16="http://schemas.microsoft.com/office/drawing/2014/main" id="{99D5AE3A-1750-20FA-A167-5D0DBCD895DB}"/>
                  </a:ext>
                </a:extLst>
              </p:cNvPr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6A06118-0DDA-BBDD-9BCE-44319EB7CC86}"/>
              </a:ext>
            </a:extLst>
          </p:cNvPr>
          <p:cNvSpPr txBox="1"/>
          <p:nvPr/>
        </p:nvSpPr>
        <p:spPr>
          <a:xfrm>
            <a:off x="1344434" y="1656081"/>
            <a:ext cx="7948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b="1" dirty="0"/>
              <a:t>Performance Mode</a:t>
            </a:r>
            <a:r>
              <a:rPr lang="ko-KR" altLang="en-US" b="1" dirty="0"/>
              <a:t>를 통해 </a:t>
            </a:r>
            <a:r>
              <a:rPr lang="en-US" altLang="ko-KR" b="1" dirty="0"/>
              <a:t>XGO</a:t>
            </a:r>
            <a:r>
              <a:rPr lang="ko-KR" altLang="en-US" b="1" dirty="0"/>
              <a:t>에게 다양한 동작을 명령해보자</a:t>
            </a:r>
            <a:endParaRPr lang="en-US" altLang="ko-KR" b="1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93D221E-5922-B3F5-83D1-CC2CD0D1B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356" y="3010079"/>
            <a:ext cx="8678008" cy="200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07009"/>
      </p:ext>
    </p:extLst>
  </p:cSld>
  <p:clrMapOvr>
    <a:masterClrMapping/>
  </p:clrMapOvr>
</p:sld>
</file>

<file path=ppt/theme/theme1.xml><?xml version="1.0" encoding="utf-8"?>
<a:theme xmlns:a="http://schemas.openxmlformats.org/drawingml/2006/main" name="2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4354</TotalTime>
  <Words>242</Words>
  <Application>Microsoft Office PowerPoint</Application>
  <PresentationFormat>와이드스크린</PresentationFormat>
  <Paragraphs>87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Wingdings</vt:lpstr>
      <vt:lpstr>26_Office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56</cp:revision>
  <dcterms:created xsi:type="dcterms:W3CDTF">2021-03-13T02:00:21Z</dcterms:created>
  <dcterms:modified xsi:type="dcterms:W3CDTF">2024-10-28T17:53:41Z</dcterms:modified>
</cp:coreProperties>
</file>