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53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8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8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6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0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1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1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4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5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484B-1D15-4668-AE65-C2C89EF57102}" type="datetimeFigureOut">
              <a:rPr lang="ko-KR" altLang="en-US" smtClean="0"/>
              <a:t>2014-08-19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0977E-C7B4-4C23-8DAA-B3DD769B0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9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610043"/>
            <a:ext cx="9144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bg1">
                    <a:lumMod val="50000"/>
                  </a:schemeClr>
                </a:solidFill>
              </a:rPr>
              <a:t>파이썬을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이용한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Bioinformatics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기초 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PART II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b="1" dirty="0" smtClean="0"/>
              <a:t>Protein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84662"/>
            <a:ext cx="9144000" cy="1655762"/>
          </a:xfrm>
        </p:spPr>
        <p:txBody>
          <a:bodyPr/>
          <a:lstStyle/>
          <a:p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2014.08.19</a:t>
            </a: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Eum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Hyehyeon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4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Enzyme</a:t>
            </a:r>
            <a:endParaRPr lang="ko-KR" alt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73206" y="1828800"/>
            <a:ext cx="9107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best-known role of proteins is an enzymes, which catalyze chemical reactions.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Enzymes are usually highly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9218" name="Picture 2" descr="http://fc09.deviantart.net/fs71/i/2013/268/0/3/enzyme_diagram_by_cassy_blue-d6nv7z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55" y="2650835"/>
            <a:ext cx="8140890" cy="39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4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Cell signaling and ligand binding</a:t>
            </a:r>
            <a:endParaRPr lang="ko-KR" alt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73206" y="1828800"/>
            <a:ext cx="9357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Some proteins are extracellular proteins that transmit a signal (e.g., insulin)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Others are membrane proteins that act as receptors of signal (e.g., </a:t>
            </a:r>
            <a:r>
              <a:rPr lang="en-US" altLang="ko-KR" dirty="0" err="1" smtClean="0"/>
              <a:t>Ser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Thr</a:t>
            </a:r>
            <a:r>
              <a:rPr lang="en-US" altLang="ko-KR" dirty="0" smtClean="0"/>
              <a:t> receptor)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1266" name="Picture 2" descr="http://dorim.mokpo.ac.kr/~jjkim/Lecture/Cellbiol/Note/ch15/15_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74" y="2849298"/>
            <a:ext cx="10640492" cy="36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7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24" y="1792860"/>
            <a:ext cx="7067800" cy="499008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u="sng" dirty="0" smtClean="0"/>
              <a:t>Lowry Assay</a:t>
            </a:r>
            <a:endParaRPr lang="ko-KR" alt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6602" y="1538551"/>
            <a:ext cx="1163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 </a:t>
            </a:r>
            <a:r>
              <a:rPr lang="en-US" altLang="ko-KR" dirty="0"/>
              <a:t>determining the total level of </a:t>
            </a:r>
            <a:r>
              <a:rPr lang="en-US" altLang="ko-KR" dirty="0" smtClean="0"/>
              <a:t>protein in </a:t>
            </a:r>
            <a:r>
              <a:rPr lang="en-US" altLang="ko-KR" dirty="0"/>
              <a:t>a </a:t>
            </a:r>
            <a:r>
              <a:rPr lang="en-US" altLang="ko-KR" dirty="0" smtClean="0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Is based </a:t>
            </a:r>
            <a:r>
              <a:rPr lang="en-US" altLang="ko-KR" dirty="0"/>
              <a:t>on the reaction of Cu</a:t>
            </a:r>
            <a:r>
              <a:rPr lang="en-US" altLang="ko-KR" baseline="30000" dirty="0"/>
              <a:t>+</a:t>
            </a:r>
            <a:r>
              <a:rPr lang="en-US" altLang="ko-KR" dirty="0"/>
              <a:t>, produced by the oxidation of peptide bonds, </a:t>
            </a:r>
            <a:r>
              <a:rPr lang="en-US" altLang="ko-KR" dirty="0" smtClean="0"/>
              <a:t>with </a:t>
            </a:r>
            <a:r>
              <a:rPr lang="en-US" altLang="ko-KR" dirty="0" err="1" smtClean="0"/>
              <a:t>Folin</a:t>
            </a:r>
            <a:r>
              <a:rPr lang="en-US" altLang="ko-KR" dirty="0" smtClean="0"/>
              <a:t>–</a:t>
            </a:r>
            <a:r>
              <a:rPr lang="en-US" altLang="ko-KR" dirty="0" err="1" smtClean="0"/>
              <a:t>Ciocalteu</a:t>
            </a:r>
            <a:r>
              <a:rPr lang="en-US" altLang="ko-KR" dirty="0" smtClean="0"/>
              <a:t> </a:t>
            </a:r>
            <a:r>
              <a:rPr lang="en-US" altLang="ko-KR" dirty="0"/>
              <a:t>reagent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8616" y="3035142"/>
            <a:ext cx="4109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Get a standard curve using BSA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Measure extinctions of samples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Determine samples’ concentration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  conc. = </a:t>
            </a:r>
            <a:r>
              <a:rPr lang="el-GR" altLang="ko-KR" dirty="0" smtClean="0"/>
              <a:t>β</a:t>
            </a:r>
            <a:r>
              <a:rPr lang="en-US" altLang="ko-KR" dirty="0" smtClean="0"/>
              <a:t> + </a:t>
            </a:r>
            <a:r>
              <a:rPr lang="el-GR" altLang="ko-KR" dirty="0" smtClean="0"/>
              <a:t>α</a:t>
            </a:r>
            <a:r>
              <a:rPr lang="en-US" altLang="ko-KR" dirty="0" smtClean="0"/>
              <a:t>*A660</a:t>
            </a:r>
          </a:p>
        </p:txBody>
      </p:sp>
    </p:spTree>
    <p:extLst>
      <p:ext uri="{BB962C8B-B14F-4D97-AF65-F5344CB8AC3E}">
        <p14:creationId xmlns:p14="http://schemas.microsoft.com/office/powerpoint/2010/main" val="11190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Central Dogma</a:t>
            </a:r>
            <a:endParaRPr lang="ko-KR" alt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48" y="1955260"/>
            <a:ext cx="6242304" cy="48250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04743" y="1531336"/>
            <a:ext cx="3607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the chief actors within the cell.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8925636" y="1955260"/>
            <a:ext cx="291516" cy="624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2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Triplet code</a:t>
            </a:r>
            <a:endParaRPr lang="ko-KR" alt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3" y="1915812"/>
            <a:ext cx="5811571" cy="3434110"/>
          </a:xfrm>
          <a:prstGeom prst="rect">
            <a:avLst/>
          </a:prstGeom>
        </p:spPr>
      </p:pic>
      <p:pic>
        <p:nvPicPr>
          <p:cNvPr id="7170" name="Picture 2" descr="http://upload.wikimedia.org/wikipedia/commons/thumb/a/a9/Amino_Acids.svg/791px-Amino_Acid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54" y="341182"/>
            <a:ext cx="5033986" cy="651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250675" y="3630304"/>
            <a:ext cx="6005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5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Ribosome &amp; </a:t>
            </a:r>
            <a:r>
              <a:rPr lang="en-US" altLang="ko-KR" u="sng" dirty="0" err="1" smtClean="0"/>
              <a:t>tRNA</a:t>
            </a:r>
            <a:endParaRPr lang="ko-KR" alt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2523744"/>
            <a:ext cx="5462016" cy="34137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8" y="1027906"/>
            <a:ext cx="4094989" cy="5132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3096" y="6285548"/>
            <a:ext cx="352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&lt;Ribosome, </a:t>
            </a:r>
            <a:r>
              <a:rPr lang="en-US" altLang="ko-KR" dirty="0" err="1" smtClean="0"/>
              <a:t>rRNAs</a:t>
            </a:r>
            <a:r>
              <a:rPr lang="en-US" altLang="ko-KR" dirty="0" smtClean="0"/>
              <a:t> &amp; proteins&gt;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66840" y="628554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tRNA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23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Translation 1. initiation</a:t>
            </a:r>
            <a:endParaRPr lang="ko-KR" alt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31" y="146304"/>
            <a:ext cx="5742725" cy="6589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36" y="1597152"/>
            <a:ext cx="7655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Ribosome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Small subunit : </a:t>
            </a:r>
            <a:r>
              <a:rPr lang="en-US" altLang="ko-KR" dirty="0"/>
              <a:t>which reads the </a:t>
            </a:r>
            <a:r>
              <a:rPr lang="en-US" altLang="ko-KR" dirty="0" smtClean="0"/>
              <a:t>RNA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Large </a:t>
            </a:r>
            <a:r>
              <a:rPr lang="en-US" altLang="ko-KR" dirty="0"/>
              <a:t>subunit </a:t>
            </a:r>
            <a:r>
              <a:rPr lang="en-US" altLang="ko-KR" dirty="0" smtClean="0"/>
              <a:t>: which </a:t>
            </a:r>
            <a:r>
              <a:rPr lang="en-US" altLang="ko-KR" dirty="0"/>
              <a:t>joins amino acids to form </a:t>
            </a:r>
            <a:r>
              <a:rPr lang="en-US" altLang="ko-KR" dirty="0" smtClean="0"/>
              <a:t>a polypeptide</a:t>
            </a:r>
            <a:r>
              <a:rPr lang="en-US" altLang="ko-KR" dirty="0"/>
              <a:t> chain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8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Translation </a:t>
            </a:r>
            <a:r>
              <a:rPr lang="en-US" altLang="ko-KR" u="sng" dirty="0" smtClean="0"/>
              <a:t>2.</a:t>
            </a:r>
            <a:r>
              <a:rPr lang="en-US" altLang="ko-KR" u="sng" dirty="0" smtClean="0"/>
              <a:t> elongation</a:t>
            </a:r>
            <a:endParaRPr lang="ko-KR" alt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9" y="1358417"/>
            <a:ext cx="8412480" cy="6067502"/>
          </a:xfrm>
          <a:prstGeom prst="rect">
            <a:avLst/>
          </a:prstGeom>
        </p:spPr>
      </p:pic>
      <p:pic>
        <p:nvPicPr>
          <p:cNvPr id="4098" name="Picture 2" descr="http://upload.wikimedia.org/wikipedia/commons/thumb/c/c9/Peptide-Figure-Revised.png/300px-Peptide-Figure-Rev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15" y="4657725"/>
            <a:ext cx="2857500" cy="22002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V="1">
            <a:off x="7588155" y="4657725"/>
            <a:ext cx="1628860" cy="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74507" y="6196084"/>
            <a:ext cx="1642508" cy="661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Translation </a:t>
            </a:r>
            <a:r>
              <a:rPr lang="en-US" altLang="ko-KR" u="sng" dirty="0"/>
              <a:t>3</a:t>
            </a:r>
            <a:r>
              <a:rPr lang="en-US" altLang="ko-KR" u="sng" dirty="0" smtClean="0"/>
              <a:t>.</a:t>
            </a:r>
            <a:r>
              <a:rPr lang="en-US" altLang="ko-KR" u="sng" dirty="0" smtClean="0"/>
              <a:t> termination</a:t>
            </a:r>
            <a:endParaRPr lang="ko-KR" alt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77" y="256486"/>
            <a:ext cx="3947582" cy="6458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8052" y="1690688"/>
            <a:ext cx="363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eRF</a:t>
            </a:r>
            <a:r>
              <a:rPr lang="en-US" altLang="ko-KR" dirty="0" smtClean="0"/>
              <a:t> : Eukaryotic Releasing Factor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1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Wobble hypothesis</a:t>
            </a:r>
            <a:endParaRPr lang="ko-KR" altLang="en-US" u="sng" dirty="0"/>
          </a:p>
        </p:txBody>
      </p:sp>
      <p:pic>
        <p:nvPicPr>
          <p:cNvPr id="2050" name="Picture 2" descr="http://www.bio.miami.edu/dana/pix/wob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92" y="2368411"/>
            <a:ext cx="6771816" cy="42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664" y="1528912"/>
            <a:ext cx="11906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each </a:t>
            </a:r>
            <a:r>
              <a:rPr lang="en-US" altLang="ko-KR" dirty="0" err="1"/>
              <a:t>tRNA</a:t>
            </a:r>
            <a:r>
              <a:rPr lang="en-US" altLang="ko-KR" dirty="0"/>
              <a:t> molecule paired with its complementary mRNA codon using canonical Watson-Crick base </a:t>
            </a:r>
            <a:r>
              <a:rPr lang="en-US" altLang="ko-KR" dirty="0" smtClean="0"/>
              <a:t>pairing,</a:t>
            </a:r>
          </a:p>
          <a:p>
            <a:r>
              <a:rPr lang="en-US" altLang="ko-KR" dirty="0" smtClean="0"/>
              <a:t>then 61 types </a:t>
            </a:r>
            <a:r>
              <a:rPr lang="en-US" altLang="ko-KR" dirty="0"/>
              <a:t>of </a:t>
            </a:r>
            <a:r>
              <a:rPr lang="en-US" altLang="ko-KR" dirty="0" err="1"/>
              <a:t>tRNA</a:t>
            </a:r>
            <a:r>
              <a:rPr lang="en-US" altLang="ko-KR" dirty="0"/>
              <a:t> molecule would be required</a:t>
            </a:r>
            <a:r>
              <a:rPr lang="en-US" altLang="ko-KR" dirty="0" smtClean="0"/>
              <a:t>. (64 codon – 3 stop codon)</a:t>
            </a:r>
          </a:p>
          <a:p>
            <a:r>
              <a:rPr lang="en-US" altLang="ko-KR" dirty="0" smtClean="0"/>
              <a:t>But, it is not.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39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 smtClean="0"/>
              <a:t>Structure</a:t>
            </a:r>
            <a:endParaRPr lang="ko-KR" altLang="en-US" u="sng" dirty="0"/>
          </a:p>
        </p:txBody>
      </p:sp>
      <p:pic>
        <p:nvPicPr>
          <p:cNvPr id="8194" name="Picture 2" descr="http://2.bp.blogspot.com/-mOXnpFYwU1I/USmXEVIz5zI/AAAAAAAAEZA/wYtWwb_daW8/s640/protein+str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80" y="303537"/>
            <a:ext cx="5802483" cy="631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820" y="5067044"/>
            <a:ext cx="4270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Important factors to protein structure :</a:t>
            </a:r>
          </a:p>
          <a:p>
            <a:r>
              <a:rPr lang="en-US" altLang="ko-KR" dirty="0" smtClean="0"/>
              <a:t>pH, temperature, </a:t>
            </a:r>
            <a:r>
              <a:rPr lang="en-US" altLang="ko-KR" dirty="0" err="1" smtClean="0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208</Words>
  <Application>Microsoft Office PowerPoint</Application>
  <PresentationFormat>와이드스크린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파이썬을 이용한 Bioinformatics 기초 PART II Protein</vt:lpstr>
      <vt:lpstr>Central Dogma</vt:lpstr>
      <vt:lpstr>Triplet code</vt:lpstr>
      <vt:lpstr>Ribosome &amp; tRNA</vt:lpstr>
      <vt:lpstr>Translation 1. initiation</vt:lpstr>
      <vt:lpstr>Translation 2. elongation</vt:lpstr>
      <vt:lpstr>Translation 3. termination</vt:lpstr>
      <vt:lpstr>Wobble hypothesis</vt:lpstr>
      <vt:lpstr>Structure</vt:lpstr>
      <vt:lpstr>Enzyme</vt:lpstr>
      <vt:lpstr>Cell signaling and ligand binding</vt:lpstr>
      <vt:lpstr>Lowry Assay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Protein</dc:title>
  <dc:creator>Eum</dc:creator>
  <cp:lastModifiedBy>Eum</cp:lastModifiedBy>
  <cp:revision>9</cp:revision>
  <dcterms:created xsi:type="dcterms:W3CDTF">2014-08-19T07:44:31Z</dcterms:created>
  <dcterms:modified xsi:type="dcterms:W3CDTF">2014-08-19T09:00:50Z</dcterms:modified>
</cp:coreProperties>
</file>