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Relationship Id="rId22" Type="http://schemas.openxmlformats.org/officeDocument/2006/relationships/image" Target="../media/image14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Relationship Id="rId11" Type="http://schemas.openxmlformats.org/officeDocument/2006/relationships/image" Target="../media/image176.png"/><Relationship Id="rId12" Type="http://schemas.openxmlformats.org/officeDocument/2006/relationships/image" Target="../media/image17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Relationship Id="rId11" Type="http://schemas.openxmlformats.org/officeDocument/2006/relationships/image" Target="../media/image206.png"/><Relationship Id="rId12" Type="http://schemas.openxmlformats.org/officeDocument/2006/relationships/image" Target="../media/image207.png"/><Relationship Id="rId13" Type="http://schemas.openxmlformats.org/officeDocument/2006/relationships/image" Target="../media/image208.png"/><Relationship Id="rId14" Type="http://schemas.openxmlformats.org/officeDocument/2006/relationships/image" Target="../media/image209.png"/><Relationship Id="rId15" Type="http://schemas.openxmlformats.org/officeDocument/2006/relationships/image" Target="../media/image210.png"/><Relationship Id="rId16" Type="http://schemas.openxmlformats.org/officeDocument/2006/relationships/image" Target="../media/image211.png"/><Relationship Id="rId17" Type="http://schemas.openxmlformats.org/officeDocument/2006/relationships/image" Target="../media/image212.png"/><Relationship Id="rId18" Type="http://schemas.openxmlformats.org/officeDocument/2006/relationships/image" Target="../media/image213.png"/><Relationship Id="rId19" Type="http://schemas.openxmlformats.org/officeDocument/2006/relationships/image" Target="../media/image214.png"/><Relationship Id="rId20" Type="http://schemas.openxmlformats.org/officeDocument/2006/relationships/image" Target="../media/image215.png"/><Relationship Id="rId21" Type="http://schemas.openxmlformats.org/officeDocument/2006/relationships/image" Target="../media/image216.png"/><Relationship Id="rId22" Type="http://schemas.openxmlformats.org/officeDocument/2006/relationships/image" Target="../media/image217.png"/><Relationship Id="rId23" Type="http://schemas.openxmlformats.org/officeDocument/2006/relationships/image" Target="../media/image218.png"/><Relationship Id="rId24" Type="http://schemas.openxmlformats.org/officeDocument/2006/relationships/image" Target="../media/image219.png"/><Relationship Id="rId25" Type="http://schemas.openxmlformats.org/officeDocument/2006/relationships/image" Target="../media/image220.png"/><Relationship Id="rId26" Type="http://schemas.openxmlformats.org/officeDocument/2006/relationships/image" Target="../media/image221.png"/><Relationship Id="rId27" Type="http://schemas.openxmlformats.org/officeDocument/2006/relationships/image" Target="../media/image222.png"/><Relationship Id="rId28" Type="http://schemas.openxmlformats.org/officeDocument/2006/relationships/image" Target="../media/image223.png"/><Relationship Id="rId29" Type="http://schemas.openxmlformats.org/officeDocument/2006/relationships/image" Target="../media/image224.png"/><Relationship Id="rId30" Type="http://schemas.openxmlformats.org/officeDocument/2006/relationships/image" Target="../media/image225.png"/><Relationship Id="rId31" Type="http://schemas.openxmlformats.org/officeDocument/2006/relationships/image" Target="../media/image226.png"/><Relationship Id="rId32" Type="http://schemas.openxmlformats.org/officeDocument/2006/relationships/image" Target="../media/image227.png"/><Relationship Id="rId33" Type="http://schemas.openxmlformats.org/officeDocument/2006/relationships/image" Target="../media/image228.png"/><Relationship Id="rId34" Type="http://schemas.openxmlformats.org/officeDocument/2006/relationships/image" Target="../media/image229.png"/><Relationship Id="rId35" Type="http://schemas.openxmlformats.org/officeDocument/2006/relationships/image" Target="../media/image230.png"/><Relationship Id="rId36" Type="http://schemas.openxmlformats.org/officeDocument/2006/relationships/image" Target="../media/image231.png"/><Relationship Id="rId37" Type="http://schemas.openxmlformats.org/officeDocument/2006/relationships/image" Target="../media/image232.png"/><Relationship Id="rId38" Type="http://schemas.openxmlformats.org/officeDocument/2006/relationships/image" Target="../media/image233.png"/><Relationship Id="rId39" Type="http://schemas.openxmlformats.org/officeDocument/2006/relationships/image" Target="../media/image234.png"/><Relationship Id="rId40" Type="http://schemas.openxmlformats.org/officeDocument/2006/relationships/image" Target="../media/image235.png"/><Relationship Id="rId41" Type="http://schemas.openxmlformats.org/officeDocument/2006/relationships/image" Target="../media/image236.png"/><Relationship Id="rId42" Type="http://schemas.openxmlformats.org/officeDocument/2006/relationships/image" Target="../media/image237.png"/><Relationship Id="rId43" Type="http://schemas.openxmlformats.org/officeDocument/2006/relationships/image" Target="../media/image238.png"/><Relationship Id="rId44" Type="http://schemas.openxmlformats.org/officeDocument/2006/relationships/image" Target="../media/image23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244.png"/><Relationship Id="rId7" Type="http://schemas.openxmlformats.org/officeDocument/2006/relationships/image" Target="../media/image245.png"/><Relationship Id="rId8" Type="http://schemas.openxmlformats.org/officeDocument/2006/relationships/image" Target="../media/image246.png"/><Relationship Id="rId9" Type="http://schemas.openxmlformats.org/officeDocument/2006/relationships/image" Target="../media/image247.png"/><Relationship Id="rId10" Type="http://schemas.openxmlformats.org/officeDocument/2006/relationships/image" Target="../media/image248.png"/><Relationship Id="rId11" Type="http://schemas.openxmlformats.org/officeDocument/2006/relationships/image" Target="../media/image249.png"/><Relationship Id="rId12" Type="http://schemas.openxmlformats.org/officeDocument/2006/relationships/image" Target="../media/image250.png"/><Relationship Id="rId13" Type="http://schemas.openxmlformats.org/officeDocument/2006/relationships/image" Target="../media/image251.png"/><Relationship Id="rId14" Type="http://schemas.openxmlformats.org/officeDocument/2006/relationships/image" Target="../media/image252.png"/><Relationship Id="rId15" Type="http://schemas.openxmlformats.org/officeDocument/2006/relationships/image" Target="../media/image253.png"/><Relationship Id="rId16" Type="http://schemas.openxmlformats.org/officeDocument/2006/relationships/image" Target="../media/image254.png"/><Relationship Id="rId17" Type="http://schemas.openxmlformats.org/officeDocument/2006/relationships/image" Target="../media/image255.png"/><Relationship Id="rId18" Type="http://schemas.openxmlformats.org/officeDocument/2006/relationships/image" Target="../media/image256.png"/><Relationship Id="rId19" Type="http://schemas.openxmlformats.org/officeDocument/2006/relationships/image" Target="../media/image257.png"/><Relationship Id="rId20" Type="http://schemas.openxmlformats.org/officeDocument/2006/relationships/image" Target="../media/image258.png"/><Relationship Id="rId21" Type="http://schemas.openxmlformats.org/officeDocument/2006/relationships/image" Target="../media/image259.png"/><Relationship Id="rId22" Type="http://schemas.openxmlformats.org/officeDocument/2006/relationships/image" Target="../media/image260.png"/><Relationship Id="rId23" Type="http://schemas.openxmlformats.org/officeDocument/2006/relationships/image" Target="../media/image261.png"/><Relationship Id="rId24" Type="http://schemas.openxmlformats.org/officeDocument/2006/relationships/image" Target="../media/image26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image" Target="../media/image272.png"/><Relationship Id="rId6" Type="http://schemas.openxmlformats.org/officeDocument/2006/relationships/image" Target="../media/image273.png"/><Relationship Id="rId7" Type="http://schemas.openxmlformats.org/officeDocument/2006/relationships/image" Target="../media/image274.png"/><Relationship Id="rId8" Type="http://schemas.openxmlformats.org/officeDocument/2006/relationships/image" Target="../media/image275.png"/><Relationship Id="rId9" Type="http://schemas.openxmlformats.org/officeDocument/2006/relationships/image" Target="../media/image276.png"/><Relationship Id="rId10" Type="http://schemas.openxmlformats.org/officeDocument/2006/relationships/image" Target="../media/image277.png"/><Relationship Id="rId11" Type="http://schemas.openxmlformats.org/officeDocument/2006/relationships/image" Target="../media/image278.png"/><Relationship Id="rId12" Type="http://schemas.openxmlformats.org/officeDocument/2006/relationships/image" Target="../media/image27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0.png"/><Relationship Id="rId3" Type="http://schemas.openxmlformats.org/officeDocument/2006/relationships/image" Target="../media/image281.png"/><Relationship Id="rId4" Type="http://schemas.openxmlformats.org/officeDocument/2006/relationships/image" Target="../media/image282.png"/><Relationship Id="rId5" Type="http://schemas.openxmlformats.org/officeDocument/2006/relationships/image" Target="../media/image283.png"/><Relationship Id="rId6" Type="http://schemas.openxmlformats.org/officeDocument/2006/relationships/image" Target="../media/image284.png"/><Relationship Id="rId7" Type="http://schemas.openxmlformats.org/officeDocument/2006/relationships/image" Target="../media/image285.png"/><Relationship Id="rId8" Type="http://schemas.openxmlformats.org/officeDocument/2006/relationships/image" Target="../media/image286.png"/><Relationship Id="rId9" Type="http://schemas.openxmlformats.org/officeDocument/2006/relationships/image" Target="../media/image287.png"/><Relationship Id="rId10" Type="http://schemas.openxmlformats.org/officeDocument/2006/relationships/image" Target="../media/image288.png"/><Relationship Id="rId11" Type="http://schemas.openxmlformats.org/officeDocument/2006/relationships/image" Target="../media/image289.png"/><Relationship Id="rId12" Type="http://schemas.openxmlformats.org/officeDocument/2006/relationships/image" Target="../media/image290.png"/><Relationship Id="rId13" Type="http://schemas.openxmlformats.org/officeDocument/2006/relationships/image" Target="../media/image291.png"/><Relationship Id="rId14" Type="http://schemas.openxmlformats.org/officeDocument/2006/relationships/image" Target="../media/image29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3.png"/><Relationship Id="rId3" Type="http://schemas.openxmlformats.org/officeDocument/2006/relationships/image" Target="../media/image294.png"/><Relationship Id="rId4" Type="http://schemas.openxmlformats.org/officeDocument/2006/relationships/image" Target="../media/image295.png"/><Relationship Id="rId5" Type="http://schemas.openxmlformats.org/officeDocument/2006/relationships/image" Target="../media/image296.png"/><Relationship Id="rId6" Type="http://schemas.openxmlformats.org/officeDocument/2006/relationships/image" Target="../media/image297.png"/><Relationship Id="rId7" Type="http://schemas.openxmlformats.org/officeDocument/2006/relationships/image" Target="../media/image29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image" Target="../media/image303.png"/><Relationship Id="rId7" Type="http://schemas.openxmlformats.org/officeDocument/2006/relationships/image" Target="../media/image304.png"/><Relationship Id="rId8" Type="http://schemas.openxmlformats.org/officeDocument/2006/relationships/image" Target="../media/image305.png"/><Relationship Id="rId9" Type="http://schemas.openxmlformats.org/officeDocument/2006/relationships/image" Target="../media/image306.png"/><Relationship Id="rId10" Type="http://schemas.openxmlformats.org/officeDocument/2006/relationships/image" Target="../media/image307.png"/><Relationship Id="rId11" Type="http://schemas.openxmlformats.org/officeDocument/2006/relationships/image" Target="../media/image308.png"/><Relationship Id="rId12" Type="http://schemas.openxmlformats.org/officeDocument/2006/relationships/image" Target="../media/image309.png"/><Relationship Id="rId13" Type="http://schemas.openxmlformats.org/officeDocument/2006/relationships/image" Target="../media/image310.png"/><Relationship Id="rId14" Type="http://schemas.openxmlformats.org/officeDocument/2006/relationships/image" Target="../media/image311.png"/><Relationship Id="rId15" Type="http://schemas.openxmlformats.org/officeDocument/2006/relationships/image" Target="../media/image312.png"/><Relationship Id="rId16" Type="http://schemas.openxmlformats.org/officeDocument/2006/relationships/image" Target="../media/image313.png"/><Relationship Id="rId17" Type="http://schemas.openxmlformats.org/officeDocument/2006/relationships/image" Target="../media/image314.png"/><Relationship Id="rId18" Type="http://schemas.openxmlformats.org/officeDocument/2006/relationships/image" Target="../media/image315.png"/><Relationship Id="rId19" Type="http://schemas.openxmlformats.org/officeDocument/2006/relationships/image" Target="../media/image316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image" Target="../media/image321.png"/><Relationship Id="rId7" Type="http://schemas.openxmlformats.org/officeDocument/2006/relationships/image" Target="../media/image322.png"/><Relationship Id="rId8" Type="http://schemas.openxmlformats.org/officeDocument/2006/relationships/image" Target="../media/image323.png"/><Relationship Id="rId9" Type="http://schemas.openxmlformats.org/officeDocument/2006/relationships/image" Target="../media/image32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5.png"/><Relationship Id="rId3" Type="http://schemas.openxmlformats.org/officeDocument/2006/relationships/image" Target="../media/image326.png"/><Relationship Id="rId4" Type="http://schemas.openxmlformats.org/officeDocument/2006/relationships/image" Target="../media/image327.png"/><Relationship Id="rId5" Type="http://schemas.openxmlformats.org/officeDocument/2006/relationships/image" Target="../media/image328.png"/><Relationship Id="rId6" Type="http://schemas.openxmlformats.org/officeDocument/2006/relationships/image" Target="../media/image329.png"/><Relationship Id="rId7" Type="http://schemas.openxmlformats.org/officeDocument/2006/relationships/image" Target="../media/image3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60640" y="-2015815"/>
            <a:ext cx="7809435" cy="8128407"/>
            <a:chOff x="-660640" y="-2015815"/>
            <a:chExt cx="7809435" cy="8128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0640" y="-2015815"/>
              <a:ext cx="7809435" cy="8128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91111" y="2237783"/>
            <a:ext cx="6779380" cy="6779380"/>
            <a:chOff x="4991111" y="2237783"/>
            <a:chExt cx="6779380" cy="6779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1111" y="2237783"/>
              <a:ext cx="6779380" cy="67793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4341" y="1207094"/>
            <a:ext cx="2061378" cy="2061378"/>
            <a:chOff x="8184341" y="1207094"/>
            <a:chExt cx="2061378" cy="20613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4341" y="1207094"/>
              <a:ext cx="2061378" cy="20613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762991" y="3893090"/>
            <a:ext cx="2383418" cy="2383418"/>
            <a:chOff x="-762991" y="3893090"/>
            <a:chExt cx="2383418" cy="23834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62991" y="3893090"/>
              <a:ext cx="2383418" cy="238341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3441" y="1899812"/>
            <a:ext cx="4841401" cy="48514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25700" y="2911833"/>
            <a:ext cx="1712965" cy="1583457"/>
            <a:chOff x="4525700" y="2911833"/>
            <a:chExt cx="1712965" cy="15834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5700" y="2911833"/>
              <a:ext cx="1712965" cy="158345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1990" y="4636255"/>
            <a:ext cx="3194033" cy="3307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3389" y="6047830"/>
            <a:ext cx="2298245" cy="883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60640" y="-2015815"/>
            <a:ext cx="7809435" cy="8128407"/>
            <a:chOff x="-660640" y="-2015815"/>
            <a:chExt cx="7809435" cy="8128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0640" y="-2015815"/>
              <a:ext cx="7809435" cy="8128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91111" y="2237783"/>
            <a:ext cx="6779380" cy="6779380"/>
            <a:chOff x="4991111" y="2237783"/>
            <a:chExt cx="6779380" cy="6779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1111" y="2237783"/>
              <a:ext cx="6779380" cy="67793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4341" y="1207094"/>
            <a:ext cx="2061378" cy="2061378"/>
            <a:chOff x="8184341" y="1207094"/>
            <a:chExt cx="2061378" cy="20613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4341" y="1207094"/>
              <a:ext cx="2061378" cy="20613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762991" y="3893090"/>
            <a:ext cx="2383418" cy="2383418"/>
            <a:chOff x="-762991" y="3893090"/>
            <a:chExt cx="2383418" cy="23834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62991" y="3893090"/>
              <a:ext cx="2383418" cy="238341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3441" y="1899812"/>
            <a:ext cx="4841401" cy="48514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25700" y="2911833"/>
            <a:ext cx="1712965" cy="1583457"/>
            <a:chOff x="4525700" y="2911833"/>
            <a:chExt cx="1712965" cy="15834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5700" y="2911833"/>
              <a:ext cx="1712965" cy="158345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1990" y="4636255"/>
            <a:ext cx="3194033" cy="330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72333" y="2456406"/>
            <a:ext cx="3055755" cy="4604528"/>
            <a:chOff x="7272333" y="2456406"/>
            <a:chExt cx="3055755" cy="4604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2333" y="2456406"/>
              <a:ext cx="3055755" cy="4604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19741" y="2456406"/>
            <a:ext cx="3055755" cy="4604528"/>
            <a:chOff x="3819741" y="2456406"/>
            <a:chExt cx="3055755" cy="4604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9741" y="2456406"/>
              <a:ext cx="3055755" cy="46045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3913" y="2427835"/>
            <a:ext cx="3055755" cy="4633099"/>
            <a:chOff x="353913" y="2427835"/>
            <a:chExt cx="3055755" cy="46330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913" y="2427835"/>
              <a:ext cx="3055755" cy="46330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500" y="475335"/>
            <a:ext cx="3425617" cy="7576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2665" y="1197988"/>
            <a:ext cx="4971558" cy="4635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9271" y="1864014"/>
            <a:ext cx="863386" cy="863386"/>
            <a:chOff x="399271" y="1864014"/>
            <a:chExt cx="863386" cy="86338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99271" y="1864014"/>
              <a:ext cx="863386" cy="863386"/>
              <a:chOff x="399271" y="1864014"/>
              <a:chExt cx="863386" cy="86338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9271" y="1864014"/>
                <a:ext cx="863386" cy="86338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112" y="2130617"/>
              <a:ext cx="618949" cy="4135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28480" y="1864014"/>
            <a:ext cx="863386" cy="863386"/>
            <a:chOff x="3828480" y="1864014"/>
            <a:chExt cx="863386" cy="8633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8480" y="1864014"/>
              <a:ext cx="863386" cy="8633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72753" y="2072152"/>
            <a:ext cx="1009635" cy="4018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46268" y="1864014"/>
            <a:ext cx="863386" cy="863386"/>
            <a:chOff x="7446268" y="1864014"/>
            <a:chExt cx="863386" cy="8633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46268" y="1864014"/>
              <a:ext cx="863386" cy="8633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67109" y="2100723"/>
            <a:ext cx="612378" cy="40184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7650" y="4927433"/>
            <a:ext cx="2827796" cy="202992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57457" y="4953907"/>
            <a:ext cx="2353072" cy="8611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74357" y="4953907"/>
            <a:ext cx="1990367" cy="47008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16854" y="3023912"/>
            <a:ext cx="2536222" cy="1514081"/>
            <a:chOff x="616854" y="3023912"/>
            <a:chExt cx="2536222" cy="151408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943439" y="3023912"/>
              <a:ext cx="1209637" cy="1514081"/>
              <a:chOff x="1943439" y="3023912"/>
              <a:chExt cx="1209637" cy="151408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943439" y="3023912"/>
                <a:ext cx="1209637" cy="151408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16854" y="3023912"/>
              <a:ext cx="1209637" cy="1514081"/>
              <a:chOff x="616854" y="3023912"/>
              <a:chExt cx="1209637" cy="151408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16854" y="3023912"/>
                <a:ext cx="1209637" cy="1514081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4079508" y="3023912"/>
            <a:ext cx="2536222" cy="1514081"/>
            <a:chOff x="4079508" y="3023912"/>
            <a:chExt cx="2536222" cy="151408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406093" y="3023912"/>
              <a:ext cx="1209637" cy="1514081"/>
              <a:chOff x="5406093" y="3023912"/>
              <a:chExt cx="1209637" cy="151408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406093" y="3023912"/>
                <a:ext cx="1209637" cy="151408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079508" y="3023912"/>
              <a:ext cx="1209637" cy="1514081"/>
              <a:chOff x="4079508" y="3023912"/>
              <a:chExt cx="1209637" cy="151408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079508" y="3023912"/>
                <a:ext cx="1209637" cy="1514081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7532100" y="3023912"/>
            <a:ext cx="2536222" cy="1514081"/>
            <a:chOff x="7532100" y="3023912"/>
            <a:chExt cx="2536222" cy="151408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8858685" y="3023912"/>
              <a:ext cx="1209637" cy="1514081"/>
              <a:chOff x="8858685" y="3023912"/>
              <a:chExt cx="1209637" cy="1514081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858685" y="3023912"/>
                <a:ext cx="1209637" cy="151408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532100" y="3023912"/>
              <a:ext cx="1209637" cy="1514081"/>
              <a:chOff x="7532100" y="3023912"/>
              <a:chExt cx="1209637" cy="1514081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532100" y="3023912"/>
                <a:ext cx="1209637" cy="1514081"/>
              </a:xfrm>
              <a:prstGeom prst="rect">
                <a:avLst/>
              </a:prstGeom>
            </p:spPr>
          </p:pic>
        </p:grpSp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17831" y="3393444"/>
            <a:ext cx="866603" cy="84388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191603" y="3393444"/>
            <a:ext cx="866603" cy="84388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615329" y="3393444"/>
            <a:ext cx="866603" cy="84388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61046" y="3393440"/>
            <a:ext cx="856460" cy="75967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507818" y="3393444"/>
            <a:ext cx="856460" cy="75967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977416" y="3393444"/>
            <a:ext cx="856460" cy="7596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1111" y="2237783"/>
            <a:ext cx="6779380" cy="6779380"/>
            <a:chOff x="4991111" y="2237783"/>
            <a:chExt cx="6779380" cy="6779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1111" y="2237783"/>
              <a:ext cx="6779380" cy="6779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60640" y="-2015815"/>
            <a:ext cx="7809435" cy="8128407"/>
            <a:chOff x="-660640" y="-2015815"/>
            <a:chExt cx="7809435" cy="81284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60640" y="-2015815"/>
              <a:ext cx="7809435" cy="81284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1498" y="475335"/>
            <a:ext cx="3425617" cy="7576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2668" y="1197991"/>
            <a:ext cx="4651596" cy="4635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84341" y="1207094"/>
            <a:ext cx="2061378" cy="2061378"/>
            <a:chOff x="8184341" y="1207094"/>
            <a:chExt cx="2061378" cy="20613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4341" y="1207094"/>
              <a:ext cx="2061378" cy="20613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73403" y="1947581"/>
            <a:ext cx="1324171" cy="1236912"/>
            <a:chOff x="2073403" y="1947581"/>
            <a:chExt cx="1324171" cy="12369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3403" y="1947581"/>
              <a:ext cx="1324171" cy="12369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96986" y="2136975"/>
            <a:ext cx="4824849" cy="1107300"/>
            <a:chOff x="3796986" y="2136975"/>
            <a:chExt cx="4824849" cy="11073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6986" y="2136975"/>
              <a:ext cx="4824849" cy="11073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91446" y="2238207"/>
            <a:ext cx="2809748" cy="10859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7282" y="4005976"/>
            <a:ext cx="1907105" cy="896352"/>
            <a:chOff x="977282" y="4005976"/>
            <a:chExt cx="1907105" cy="8963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282" y="4005976"/>
              <a:ext cx="1907105" cy="89635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6569" y="4153161"/>
            <a:ext cx="2077365" cy="6507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234065" y="3966266"/>
            <a:ext cx="2047979" cy="896352"/>
            <a:chOff x="4234065" y="3966266"/>
            <a:chExt cx="2047979" cy="89635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293842" y="3966266"/>
              <a:ext cx="1887061" cy="896352"/>
              <a:chOff x="4293842" y="3966266"/>
              <a:chExt cx="1887061" cy="89635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293842" y="3966266"/>
                <a:ext cx="1887061" cy="896352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80495" y="4092769"/>
              <a:ext cx="2077365" cy="6507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78541" y="3966266"/>
            <a:ext cx="2047979" cy="896352"/>
            <a:chOff x="7578541" y="3966266"/>
            <a:chExt cx="2047979" cy="89635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641402" y="3966266"/>
              <a:ext cx="1861224" cy="896352"/>
              <a:chOff x="7641402" y="3966266"/>
              <a:chExt cx="1861224" cy="89635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641402" y="3966266"/>
                <a:ext cx="1861224" cy="896352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24972" y="4113452"/>
              <a:ext cx="2045003" cy="61452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129474" y="5382359"/>
            <a:ext cx="1178534" cy="1178534"/>
            <a:chOff x="2129474" y="5382359"/>
            <a:chExt cx="1178534" cy="117853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29474" y="5382359"/>
              <a:ext cx="1178534" cy="117853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4977" y="5382359"/>
            <a:ext cx="1179240" cy="1179240"/>
            <a:chOff x="644977" y="5382359"/>
            <a:chExt cx="1179240" cy="117924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4977" y="5382359"/>
              <a:ext cx="1179240" cy="117924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763758" y="5388766"/>
            <a:ext cx="838434" cy="1023670"/>
            <a:chOff x="5763758" y="5388766"/>
            <a:chExt cx="838434" cy="102367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3758" y="5388766"/>
              <a:ext cx="838434" cy="10236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821716" y="5382359"/>
            <a:ext cx="929929" cy="1036483"/>
            <a:chOff x="4821716" y="5382359"/>
            <a:chExt cx="929929" cy="103648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21716" y="5382359"/>
              <a:ext cx="929929" cy="103648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960503" y="5419426"/>
            <a:ext cx="824871" cy="962350"/>
            <a:chOff x="3960503" y="5419426"/>
            <a:chExt cx="824871" cy="96235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60503" y="5419426"/>
              <a:ext cx="824871" cy="96235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805679" y="5230205"/>
            <a:ext cx="1244582" cy="1244582"/>
            <a:chOff x="8805679" y="5230205"/>
            <a:chExt cx="1244582" cy="124458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05679" y="5230205"/>
              <a:ext cx="1244582" cy="12445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246770" y="5267439"/>
            <a:ext cx="1104132" cy="1070176"/>
            <a:chOff x="7246770" y="5267439"/>
            <a:chExt cx="1104132" cy="107017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46770" y="5267439"/>
              <a:ext cx="1104132" cy="10701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1498" y="475335"/>
            <a:ext cx="3176998" cy="7057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2668" y="1197991"/>
            <a:ext cx="4797634" cy="463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9281" y="1752180"/>
            <a:ext cx="8316675" cy="1674923"/>
            <a:chOff x="1189281" y="1752180"/>
            <a:chExt cx="8316675" cy="167492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281" y="1752180"/>
              <a:ext cx="8316675" cy="16749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1" y="3663271"/>
            <a:ext cx="8316675" cy="1674923"/>
            <a:chOff x="1189281" y="3663271"/>
            <a:chExt cx="8316675" cy="16749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9281" y="3663271"/>
              <a:ext cx="8316675" cy="16749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9281" y="5515339"/>
            <a:ext cx="8316675" cy="1674923"/>
            <a:chOff x="1189281" y="5515339"/>
            <a:chExt cx="8316675" cy="16749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9281" y="5515339"/>
              <a:ext cx="8316675" cy="16749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174" y="1884495"/>
            <a:ext cx="1402314" cy="1402314"/>
            <a:chOff x="1523174" y="1884495"/>
            <a:chExt cx="1402314" cy="14023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74" y="1884495"/>
              <a:ext cx="1402314" cy="14023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5599" y="3796429"/>
            <a:ext cx="1408608" cy="1408608"/>
            <a:chOff x="1545599" y="3796429"/>
            <a:chExt cx="1408608" cy="14086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5599" y="3796429"/>
              <a:ext cx="1408608" cy="14086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5599" y="5648496"/>
            <a:ext cx="1408608" cy="1408608"/>
            <a:chOff x="1545599" y="5648496"/>
            <a:chExt cx="1408608" cy="14086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5599" y="5648496"/>
              <a:ext cx="1408608" cy="140860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00333" y="2150550"/>
            <a:ext cx="6369001" cy="986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00331" y="4045266"/>
            <a:ext cx="6259258" cy="9867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00331" y="5897327"/>
            <a:ext cx="4744296" cy="9867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1498" y="475335"/>
            <a:ext cx="3176998" cy="7057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2668" y="1197991"/>
            <a:ext cx="4797634" cy="463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9281" y="1752180"/>
            <a:ext cx="8316675" cy="1674923"/>
            <a:chOff x="1189281" y="1752180"/>
            <a:chExt cx="8316675" cy="167492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281" y="1752180"/>
              <a:ext cx="8316675" cy="16749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1" y="3663271"/>
            <a:ext cx="8316675" cy="1674923"/>
            <a:chOff x="1189281" y="3663271"/>
            <a:chExt cx="8316675" cy="16749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9281" y="3663271"/>
              <a:ext cx="8316675" cy="16749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9281" y="5515339"/>
            <a:ext cx="8316675" cy="1674923"/>
            <a:chOff x="1189281" y="5515339"/>
            <a:chExt cx="8316675" cy="16749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9281" y="5515339"/>
              <a:ext cx="8316675" cy="16749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174" y="1884495"/>
            <a:ext cx="1402314" cy="1402314"/>
            <a:chOff x="1523174" y="1884495"/>
            <a:chExt cx="1402314" cy="14023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74" y="1884495"/>
              <a:ext cx="1402314" cy="14023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5599" y="3796429"/>
            <a:ext cx="1408608" cy="1408608"/>
            <a:chOff x="1545599" y="3796429"/>
            <a:chExt cx="1408608" cy="14086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5599" y="3796429"/>
              <a:ext cx="1408608" cy="14086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5599" y="5648496"/>
            <a:ext cx="1408608" cy="1408608"/>
            <a:chOff x="1545599" y="5648496"/>
            <a:chExt cx="1408608" cy="14086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5599" y="5648496"/>
              <a:ext cx="1408608" cy="140860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00333" y="2150550"/>
            <a:ext cx="6369001" cy="986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00331" y="4045266"/>
            <a:ext cx="6259258" cy="9867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00331" y="5897327"/>
            <a:ext cx="4744296" cy="9867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1498" y="475335"/>
            <a:ext cx="3176998" cy="7057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2668" y="1197991"/>
            <a:ext cx="4797634" cy="463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9281" y="1752180"/>
            <a:ext cx="8316675" cy="1674923"/>
            <a:chOff x="1189281" y="1752180"/>
            <a:chExt cx="8316675" cy="167492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281" y="1752180"/>
              <a:ext cx="8316675" cy="16749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1" y="3663271"/>
            <a:ext cx="8316675" cy="1674923"/>
            <a:chOff x="1189281" y="3663271"/>
            <a:chExt cx="8316675" cy="16749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9281" y="3663271"/>
              <a:ext cx="8316675" cy="16749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9281" y="5515339"/>
            <a:ext cx="8316675" cy="1674923"/>
            <a:chOff x="1189281" y="5515339"/>
            <a:chExt cx="8316675" cy="16749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9281" y="5515339"/>
              <a:ext cx="8316675" cy="16749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174" y="1884495"/>
            <a:ext cx="1402314" cy="1402314"/>
            <a:chOff x="1523174" y="1884495"/>
            <a:chExt cx="1402314" cy="14023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74" y="1884495"/>
              <a:ext cx="1402314" cy="14023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5599" y="3796429"/>
            <a:ext cx="1408608" cy="1408608"/>
            <a:chOff x="1545599" y="3796429"/>
            <a:chExt cx="1408608" cy="14086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5599" y="3796429"/>
              <a:ext cx="1408608" cy="14086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5599" y="5648496"/>
            <a:ext cx="1408608" cy="1408608"/>
            <a:chOff x="1545599" y="5648496"/>
            <a:chExt cx="1408608" cy="14086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5599" y="5648496"/>
              <a:ext cx="1408608" cy="140860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00333" y="2150550"/>
            <a:ext cx="6369001" cy="986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00331" y="4045266"/>
            <a:ext cx="6259258" cy="9867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00331" y="5897327"/>
            <a:ext cx="4744296" cy="9867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89312" y="0"/>
            <a:ext cx="12459621" cy="7561905"/>
            <a:chOff x="-1089312" y="0"/>
            <a:chExt cx="12459621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0088" y="2133702"/>
              <a:ext cx="2146132" cy="184568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8317" y="3630686"/>
              <a:ext cx="4735006" cy="814273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324531" y="0"/>
              <a:ext cx="2823580" cy="2796191"/>
              <a:chOff x="1324531" y="0"/>
              <a:chExt cx="2823580" cy="279619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4531" y="0"/>
                <a:ext cx="2823580" cy="279619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607829" y="4803743"/>
              <a:ext cx="2256743" cy="2296613"/>
              <a:chOff x="-607829" y="4803743"/>
              <a:chExt cx="2256743" cy="229661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-607829" y="4803743"/>
                <a:ext cx="2256743" cy="229661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226078" y="5141107"/>
              <a:ext cx="2144231" cy="2123432"/>
              <a:chOff x="9226078" y="5141107"/>
              <a:chExt cx="2144231" cy="212343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26078" y="5141107"/>
                <a:ext cx="2144231" cy="212343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298193" y="2795757"/>
              <a:ext cx="828396" cy="111004"/>
              <a:chOff x="10298193" y="2795757"/>
              <a:chExt cx="828396" cy="11100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98193" y="2795757"/>
                <a:ext cx="828396" cy="11100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60640" y="-2015815"/>
            <a:ext cx="7809435" cy="8128407"/>
            <a:chOff x="-660640" y="-2015815"/>
            <a:chExt cx="7809435" cy="8128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0640" y="-2015815"/>
              <a:ext cx="7809435" cy="8128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91111" y="2237783"/>
            <a:ext cx="6779380" cy="6779380"/>
            <a:chOff x="4991111" y="2237783"/>
            <a:chExt cx="6779380" cy="6779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1111" y="2237783"/>
              <a:ext cx="6779380" cy="67793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4341" y="1207094"/>
            <a:ext cx="2061378" cy="2061378"/>
            <a:chOff x="8184341" y="1207094"/>
            <a:chExt cx="2061378" cy="20613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4341" y="1207094"/>
              <a:ext cx="2061378" cy="20613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762991" y="3893090"/>
            <a:ext cx="2383418" cy="2383418"/>
            <a:chOff x="-762991" y="3893090"/>
            <a:chExt cx="2383418" cy="23834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62991" y="3893090"/>
              <a:ext cx="2383418" cy="238341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3441" y="1899812"/>
            <a:ext cx="4841401" cy="48514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25700" y="2911833"/>
            <a:ext cx="1712965" cy="1583457"/>
            <a:chOff x="4525700" y="2911833"/>
            <a:chExt cx="1712965" cy="15834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5700" y="2911833"/>
              <a:ext cx="1712965" cy="158345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1990" y="4636255"/>
            <a:ext cx="3194033" cy="330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26923" y="-13237"/>
            <a:ext cx="12227266" cy="7762777"/>
            <a:chOff x="-926923" y="-13237"/>
            <a:chExt cx="12227266" cy="776277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26549" y="3075747"/>
              <a:ext cx="4673793" cy="4673793"/>
              <a:chOff x="6626549" y="3075747"/>
              <a:chExt cx="4673793" cy="467379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26549" y="3075747"/>
                <a:ext cx="4673793" cy="467379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398700" y="-13237"/>
              <a:ext cx="2588854" cy="2563742"/>
              <a:chOff x="3398700" y="-13237"/>
              <a:chExt cx="2588854" cy="256374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98700" y="-13237"/>
                <a:ext cx="2588854" cy="256374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24205" y="4730553"/>
              <a:ext cx="2427338" cy="2427338"/>
              <a:chOff x="-424205" y="4730553"/>
              <a:chExt cx="2427338" cy="242733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-424205" y="4730553"/>
                <a:ext cx="2427338" cy="24273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43385" y="4190309"/>
              <a:ext cx="2003498" cy="1984064"/>
              <a:chOff x="1243385" y="4190309"/>
              <a:chExt cx="2003498" cy="198406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43385" y="4190309"/>
                <a:ext cx="2003498" cy="1984064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0801" y="2135593"/>
              <a:ext cx="2164698" cy="185165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8794" y="3637984"/>
              <a:ext cx="4755425" cy="869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1498" y="475335"/>
            <a:ext cx="2786512" cy="7576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2668" y="1197991"/>
            <a:ext cx="4196996" cy="463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9281" y="1752180"/>
            <a:ext cx="8316675" cy="6294895"/>
            <a:chOff x="1189281" y="1752180"/>
            <a:chExt cx="8316675" cy="62948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281" y="1752180"/>
              <a:ext cx="8316675" cy="6294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04631" y="380110"/>
            <a:ext cx="1796937" cy="1469341"/>
            <a:chOff x="9404631" y="380110"/>
            <a:chExt cx="1796937" cy="14693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404631" y="380110"/>
              <a:ext cx="1796937" cy="14693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7696" y="2345383"/>
            <a:ext cx="5415679" cy="4582448"/>
            <a:chOff x="2477696" y="2345383"/>
            <a:chExt cx="5415679" cy="45824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7696" y="2345383"/>
              <a:ext cx="5415679" cy="45824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50547" y="1852135"/>
            <a:ext cx="2312931" cy="1477706"/>
            <a:chOff x="2350547" y="1852135"/>
            <a:chExt cx="2312931" cy="14777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0547" y="1852135"/>
              <a:ext cx="2312931" cy="14777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2824" y="5351947"/>
            <a:ext cx="671779" cy="623669"/>
            <a:chOff x="1492824" y="5351947"/>
            <a:chExt cx="671779" cy="6236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2824" y="5351947"/>
              <a:ext cx="671779" cy="62366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9666" y="6051392"/>
            <a:ext cx="1172151" cy="5482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92824" y="3018006"/>
            <a:ext cx="671779" cy="623669"/>
            <a:chOff x="1492824" y="3018006"/>
            <a:chExt cx="671779" cy="6236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2824" y="3018006"/>
              <a:ext cx="671779" cy="62366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48093" y="3664722"/>
            <a:ext cx="787360" cy="5482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15501" y="3863998"/>
            <a:ext cx="1885714" cy="718025"/>
            <a:chOff x="2715501" y="3863998"/>
            <a:chExt cx="1885714" cy="71802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715501" y="4182023"/>
              <a:ext cx="1877789" cy="391794"/>
              <a:chOff x="2715501" y="4182023"/>
              <a:chExt cx="1877789" cy="39179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715501" y="4182023"/>
                <a:ext cx="1877789" cy="39179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894204" y="3863998"/>
              <a:ext cx="709902" cy="443490"/>
              <a:chOff x="2894204" y="3863998"/>
              <a:chExt cx="709902" cy="44349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894204" y="3863998"/>
                <a:ext cx="709902" cy="443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715501" y="3863998"/>
              <a:ext cx="370531" cy="370531"/>
              <a:chOff x="2715501" y="3863998"/>
              <a:chExt cx="370531" cy="37053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715501" y="3863998"/>
                <a:ext cx="370531" cy="370531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4920039" y="2428427"/>
            <a:ext cx="1464686" cy="1665676"/>
            <a:chOff x="4920039" y="2428427"/>
            <a:chExt cx="1464686" cy="16656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920039" y="2760770"/>
              <a:ext cx="1329372" cy="1329372"/>
              <a:chOff x="4920039" y="2760770"/>
              <a:chExt cx="1329372" cy="132937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920039" y="2760770"/>
                <a:ext cx="1329372" cy="132937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584725" y="2428427"/>
              <a:ext cx="799632" cy="443342"/>
              <a:chOff x="5584725" y="2428427"/>
              <a:chExt cx="799632" cy="44334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584725" y="2428427"/>
                <a:ext cx="799632" cy="44334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920039" y="2428427"/>
              <a:ext cx="664686" cy="664686"/>
              <a:chOff x="4920039" y="2428427"/>
              <a:chExt cx="664686" cy="66468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920039" y="2428427"/>
                <a:ext cx="664686" cy="664686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901274" y="5424968"/>
            <a:ext cx="1507185" cy="847792"/>
            <a:chOff x="2901274" y="5424968"/>
            <a:chExt cx="1507185" cy="84779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01274" y="5424968"/>
              <a:ext cx="1507185" cy="84779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389896" y="4353036"/>
            <a:ext cx="1333333" cy="730118"/>
            <a:chOff x="6389896" y="4353036"/>
            <a:chExt cx="1333333" cy="73011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389896" y="4387916"/>
              <a:ext cx="1327938" cy="686793"/>
              <a:chOff x="6389896" y="4387916"/>
              <a:chExt cx="1327938" cy="68679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389896" y="4387916"/>
                <a:ext cx="1327938" cy="68679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389896" y="4353036"/>
              <a:ext cx="378276" cy="378276"/>
              <a:chOff x="6389896" y="4353036"/>
              <a:chExt cx="378276" cy="378276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389896" y="4353036"/>
                <a:ext cx="378276" cy="378276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4844146" y="4796304"/>
            <a:ext cx="1190476" cy="1481541"/>
            <a:chOff x="4844146" y="4796304"/>
            <a:chExt cx="1190476" cy="148154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4844146" y="5087370"/>
              <a:ext cx="1184052" cy="1184052"/>
              <a:chOff x="4844146" y="5087370"/>
              <a:chExt cx="1184052" cy="1184052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844146" y="5087370"/>
                <a:ext cx="1184052" cy="118405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4857661" y="4796304"/>
              <a:ext cx="441748" cy="441748"/>
              <a:chOff x="4857661" y="4796304"/>
              <a:chExt cx="441748" cy="4417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857661" y="4796304"/>
                <a:ext cx="441748" cy="4417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7997523" y="4455942"/>
            <a:ext cx="1315139" cy="638086"/>
            <a:chOff x="7997523" y="4455942"/>
            <a:chExt cx="1315139" cy="63808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97523" y="4455942"/>
              <a:ext cx="1315139" cy="63808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337634" y="5607718"/>
            <a:ext cx="813532" cy="338012"/>
            <a:chOff x="2337634" y="5607718"/>
            <a:chExt cx="813532" cy="33801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9900000">
              <a:off x="2337634" y="5607718"/>
              <a:ext cx="813532" cy="33801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4086890" y="5637524"/>
            <a:ext cx="813532" cy="338012"/>
            <a:chOff x="4086890" y="5637524"/>
            <a:chExt cx="813532" cy="338012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9360000">
              <a:off x="4086890" y="5637524"/>
              <a:ext cx="813532" cy="33801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983130" y="5306216"/>
            <a:ext cx="813532" cy="335310"/>
            <a:chOff x="5983130" y="5306216"/>
            <a:chExt cx="813532" cy="33531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8520000">
              <a:off x="5983130" y="5306216"/>
              <a:ext cx="813532" cy="33531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7642630" y="4401798"/>
            <a:ext cx="442805" cy="183980"/>
            <a:chOff x="7642630" y="4401798"/>
            <a:chExt cx="442805" cy="18398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1640000">
              <a:off x="7642630" y="4401798"/>
              <a:ext cx="442805" cy="18398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292089" y="3431591"/>
            <a:ext cx="632750" cy="864815"/>
            <a:chOff x="6292089" y="3431591"/>
            <a:chExt cx="632750" cy="864815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6317148" y="3637565"/>
              <a:ext cx="672011" cy="333650"/>
              <a:chOff x="6317148" y="3637565"/>
              <a:chExt cx="672011" cy="33365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4200000">
                <a:off x="6317148" y="3637565"/>
                <a:ext cx="672011" cy="333650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6202191" y="3793310"/>
              <a:ext cx="672011" cy="279212"/>
              <a:chOff x="6202191" y="3793310"/>
              <a:chExt cx="672011" cy="279212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15000000">
                <a:off x="6202191" y="3793310"/>
                <a:ext cx="672011" cy="279212"/>
              </a:xfrm>
              <a:prstGeom prst="rect">
                <a:avLst/>
              </a:prstGeom>
            </p:spPr>
          </p:pic>
        </p:grpSp>
      </p:grpSp>
      <p:grpSp>
        <p:nvGrpSpPr>
          <p:cNvPr id="1030" name="그룹 1030"/>
          <p:cNvGrpSpPr/>
          <p:nvPr/>
        </p:nvGrpSpPr>
        <p:grpSpPr>
          <a:xfrm>
            <a:off x="3957827" y="3271157"/>
            <a:ext cx="1071659" cy="775205"/>
            <a:chOff x="3957827" y="3271157"/>
            <a:chExt cx="1071659" cy="775205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3993017" y="3407517"/>
              <a:ext cx="860421" cy="357494"/>
              <a:chOff x="3993017" y="3407517"/>
              <a:chExt cx="860421" cy="357494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200000">
                <a:off x="3993017" y="3407517"/>
                <a:ext cx="860421" cy="357494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4133875" y="3552507"/>
              <a:ext cx="860421" cy="357494"/>
              <a:chOff x="4133875" y="3552507"/>
              <a:chExt cx="860421" cy="357494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9600000">
                <a:off x="4133875" y="3552507"/>
                <a:ext cx="860421" cy="357494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2163420" y="3146629"/>
            <a:ext cx="628552" cy="712743"/>
            <a:chOff x="2163420" y="3146629"/>
            <a:chExt cx="628552" cy="712743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2234064" y="3322339"/>
              <a:ext cx="568984" cy="236406"/>
              <a:chOff x="2234064" y="3322339"/>
              <a:chExt cx="568984" cy="236406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3000000">
                <a:off x="2234064" y="3322339"/>
                <a:ext cx="568984" cy="236406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2163676" y="3456421"/>
              <a:ext cx="568984" cy="236406"/>
              <a:chOff x="2163676" y="3456421"/>
              <a:chExt cx="568984" cy="236406"/>
            </a:xfrm>
          </p:grpSpPr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13500000">
                <a:off x="2163676" y="3456421"/>
                <a:ext cx="568984" cy="236406"/>
              </a:xfrm>
              <a:prstGeom prst="rect">
                <a:avLst/>
              </a:prstGeom>
            </p:spPr>
          </p:pic>
        </p:grpSp>
      </p:grpSp>
      <p:grpSp>
        <p:nvGrpSpPr>
          <p:cNvPr id="1036" name="그룹 1036"/>
          <p:cNvGrpSpPr/>
          <p:nvPr/>
        </p:nvGrpSpPr>
        <p:grpSpPr>
          <a:xfrm>
            <a:off x="4275280" y="6569326"/>
            <a:ext cx="1137732" cy="376378"/>
            <a:chOff x="4275280" y="6569326"/>
            <a:chExt cx="1137732" cy="376378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9120000">
              <a:off x="4275280" y="6569326"/>
              <a:ext cx="1137732" cy="376378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2477696" y="6324288"/>
            <a:ext cx="1751397" cy="1751397"/>
            <a:chOff x="2477696" y="6324288"/>
            <a:chExt cx="1751397" cy="175139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477696" y="6324288"/>
              <a:ext cx="1751397" cy="1751397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2174923" y="4914414"/>
            <a:ext cx="813532" cy="338012"/>
            <a:chOff x="2174923" y="4914414"/>
            <a:chExt cx="813532" cy="338012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7200000">
              <a:off x="2174923" y="4914414"/>
              <a:ext cx="813532" cy="338012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2878908" y="4671558"/>
            <a:ext cx="412196" cy="412196"/>
            <a:chOff x="2878908" y="4671558"/>
            <a:chExt cx="412196" cy="412196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878908" y="4671558"/>
              <a:ext cx="412196" cy="412196"/>
            </a:xfrm>
            <a:prstGeom prst="rect">
              <a:avLst/>
            </a:prstGeom>
          </p:spPr>
        </p:pic>
      </p:grpSp>
      <p:pic>
        <p:nvPicPr>
          <p:cNvPr id="116" name="Object 11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560815" y="5045752"/>
            <a:ext cx="712288" cy="420859"/>
          </a:xfrm>
          <a:prstGeom prst="rect">
            <a:avLst/>
          </a:prstGeom>
        </p:spPr>
      </p:pic>
      <p:grpSp>
        <p:nvGrpSpPr>
          <p:cNvPr id="1040" name="그룹 1040"/>
          <p:cNvGrpSpPr/>
          <p:nvPr/>
        </p:nvGrpSpPr>
        <p:grpSpPr>
          <a:xfrm>
            <a:off x="1616521" y="6651916"/>
            <a:ext cx="801924" cy="361048"/>
            <a:chOff x="1616521" y="6651916"/>
            <a:chExt cx="801924" cy="361048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14700000">
              <a:off x="1616521" y="6651916"/>
              <a:ext cx="801924" cy="361048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6413402" y="2534348"/>
            <a:ext cx="1470241" cy="383214"/>
            <a:chOff x="6413402" y="2534348"/>
            <a:chExt cx="1470241" cy="383214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-480000">
              <a:off x="6413402" y="2534348"/>
              <a:ext cx="1470241" cy="383214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6418408" y="2842774"/>
            <a:ext cx="1608573" cy="360930"/>
            <a:chOff x="6418408" y="2842774"/>
            <a:chExt cx="1608573" cy="360930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10320000">
              <a:off x="6418408" y="2842774"/>
              <a:ext cx="1608573" cy="360930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7893375" y="2046670"/>
            <a:ext cx="1575099" cy="763514"/>
            <a:chOff x="7893375" y="2046670"/>
            <a:chExt cx="1575099" cy="763514"/>
          </a:xfrm>
        </p:grpSpPr>
        <p:grpSp>
          <p:nvGrpSpPr>
            <p:cNvPr id="1044" name="그룹 1044"/>
            <p:cNvGrpSpPr/>
            <p:nvPr/>
          </p:nvGrpSpPr>
          <p:grpSpPr>
            <a:xfrm>
              <a:off x="8070267" y="2046670"/>
              <a:ext cx="454469" cy="319136"/>
              <a:chOff x="8070267" y="2046670"/>
              <a:chExt cx="454469" cy="319136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8070267" y="2046670"/>
                <a:ext cx="454469" cy="319136"/>
              </a:xfrm>
              <a:prstGeom prst="rect">
                <a:avLst/>
              </a:prstGeom>
            </p:spPr>
          </p:pic>
        </p:grpSp>
        <p:grpSp>
          <p:nvGrpSpPr>
            <p:cNvPr id="1045" name="그룹 1045"/>
            <p:cNvGrpSpPr/>
            <p:nvPr/>
          </p:nvGrpSpPr>
          <p:grpSpPr>
            <a:xfrm>
              <a:off x="8639228" y="2046670"/>
              <a:ext cx="454469" cy="319136"/>
              <a:chOff x="8639228" y="2046670"/>
              <a:chExt cx="454469" cy="319136"/>
            </a:xfrm>
          </p:grpSpPr>
          <p:pic>
            <p:nvPicPr>
              <p:cNvPr id="131" name="Object 130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8639228" y="2046670"/>
                <a:ext cx="454469" cy="319136"/>
              </a:xfrm>
              <a:prstGeom prst="rect">
                <a:avLst/>
              </a:prstGeom>
            </p:spPr>
          </p:pic>
        </p:grpSp>
        <p:pic>
          <p:nvPicPr>
            <p:cNvPr id="133" name="Object 132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872500" y="2430968"/>
              <a:ext cx="1536259" cy="401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95878" y="-3764932"/>
            <a:ext cx="7809435" cy="8128407"/>
            <a:chOff x="-595878" y="-3764932"/>
            <a:chExt cx="7809435" cy="8128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95878" y="-3764932"/>
              <a:ext cx="7809435" cy="8128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68562" y="-1946624"/>
            <a:ext cx="6779380" cy="6779380"/>
            <a:chOff x="4868562" y="-1946624"/>
            <a:chExt cx="6779380" cy="6779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8562" y="-1946624"/>
              <a:ext cx="6779380" cy="67793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60531" y="-787122"/>
            <a:ext cx="2061378" cy="2061378"/>
            <a:chOff x="8160531" y="-787122"/>
            <a:chExt cx="2061378" cy="20613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0531" y="-787122"/>
              <a:ext cx="2061378" cy="20613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369" y="281446"/>
            <a:ext cx="788224" cy="2053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05182" y="281446"/>
            <a:ext cx="1723471" cy="2053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24203" y="1374496"/>
            <a:ext cx="2439679" cy="8470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56096" y="2392210"/>
            <a:ext cx="2110646" cy="4442659"/>
            <a:chOff x="3956096" y="2392210"/>
            <a:chExt cx="2110646" cy="44426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5694" y="2331805"/>
              <a:ext cx="799020" cy="74537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8001" y="3161784"/>
              <a:ext cx="1144282" cy="511291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95690" y="4006903"/>
              <a:ext cx="868049" cy="74537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8001" y="4836882"/>
              <a:ext cx="1611139" cy="51129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95690" y="5605584"/>
              <a:ext cx="868049" cy="74537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8003" y="6440171"/>
              <a:ext cx="1377710" cy="51129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956096" y="6323041"/>
              <a:ext cx="2054945" cy="54036"/>
              <a:chOff x="3956096" y="6323041"/>
              <a:chExt cx="2054945" cy="5403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956096" y="6323041"/>
                <a:ext cx="2054945" cy="5403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956096" y="4668023"/>
              <a:ext cx="2054945" cy="54036"/>
              <a:chOff x="3956096" y="4668023"/>
              <a:chExt cx="2054945" cy="5403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956096" y="4668023"/>
                <a:ext cx="2054945" cy="5403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956096" y="2992925"/>
              <a:ext cx="2054945" cy="54036"/>
              <a:chOff x="3956096" y="2992925"/>
              <a:chExt cx="2054945" cy="5403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956096" y="2992925"/>
                <a:ext cx="2054945" cy="54036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7207560" y="2392210"/>
            <a:ext cx="2110646" cy="4476427"/>
            <a:chOff x="7207560" y="2392210"/>
            <a:chExt cx="2110646" cy="447642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7155" y="2331805"/>
              <a:ext cx="884211" cy="738478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69468" y="3166392"/>
              <a:ext cx="1144263" cy="50757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47157" y="4006184"/>
              <a:ext cx="867887" cy="738478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69468" y="4843326"/>
              <a:ext cx="1144263" cy="507577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47157" y="5608744"/>
              <a:ext cx="797630" cy="738478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69468" y="6445887"/>
              <a:ext cx="1144301" cy="53703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7213557" y="3006294"/>
              <a:ext cx="2054945" cy="54036"/>
              <a:chOff x="7213557" y="3006294"/>
              <a:chExt cx="2054945" cy="5403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213557" y="3006294"/>
                <a:ext cx="2054945" cy="5403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263262" y="4669604"/>
              <a:ext cx="2054945" cy="54036"/>
              <a:chOff x="7263262" y="4669604"/>
              <a:chExt cx="2054945" cy="5403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263262" y="4669604"/>
                <a:ext cx="2054945" cy="5403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213557" y="6326202"/>
              <a:ext cx="2054945" cy="54036"/>
              <a:chOff x="7213557" y="6326202"/>
              <a:chExt cx="2054945" cy="5403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213557" y="6326202"/>
                <a:ext cx="2054945" cy="54036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452527" y="6537250"/>
            <a:ext cx="1618855" cy="1512178"/>
            <a:chOff x="452527" y="6537250"/>
            <a:chExt cx="1618855" cy="151217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2527" y="6537250"/>
              <a:ext cx="1618855" cy="15121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3215" y="2368550"/>
            <a:ext cx="9488807" cy="2266074"/>
            <a:chOff x="603215" y="2368550"/>
            <a:chExt cx="9488807" cy="22660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215" y="2368550"/>
              <a:ext cx="9488807" cy="22660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1498" y="475335"/>
            <a:ext cx="3176912" cy="7576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668" y="1197991"/>
            <a:ext cx="4849167" cy="4635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1238" y="2526456"/>
            <a:ext cx="1960235" cy="1960235"/>
            <a:chOff x="1251238" y="2526456"/>
            <a:chExt cx="1960235" cy="19602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1238" y="2526456"/>
              <a:ext cx="1960235" cy="19602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38895" y="2526456"/>
            <a:ext cx="1960235" cy="1960235"/>
            <a:chOff x="2838895" y="2526456"/>
            <a:chExt cx="1960235" cy="19602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8895" y="2526456"/>
              <a:ext cx="1960235" cy="1960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26552" y="2526456"/>
            <a:ext cx="1960235" cy="1960235"/>
            <a:chOff x="4426552" y="2526456"/>
            <a:chExt cx="1960235" cy="19602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6552" y="2526456"/>
              <a:ext cx="1960235" cy="19602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14210" y="2526456"/>
            <a:ext cx="1960235" cy="1960235"/>
            <a:chOff x="6014210" y="2526456"/>
            <a:chExt cx="1960235" cy="19602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210" y="2526456"/>
              <a:ext cx="1960235" cy="196023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5452" y="3310143"/>
            <a:ext cx="983054" cy="3869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23896" y="3178382"/>
            <a:ext cx="955501" cy="6528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83765" y="2526456"/>
            <a:ext cx="1960235" cy="1960235"/>
            <a:chOff x="7483765" y="2526456"/>
            <a:chExt cx="1960235" cy="19602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83765" y="2526456"/>
              <a:ext cx="1960235" cy="19602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94820" y="3178382"/>
            <a:ext cx="1495330" cy="67194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83652" y="3310143"/>
            <a:ext cx="1376111" cy="3869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04648" y="4486691"/>
            <a:ext cx="82016" cy="407706"/>
            <a:chOff x="2204648" y="4486691"/>
            <a:chExt cx="82016" cy="40770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2204648" y="4486691"/>
              <a:ext cx="82016" cy="4077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33313" y="4486691"/>
            <a:ext cx="82016" cy="1272039"/>
            <a:chOff x="3833313" y="4486691"/>
            <a:chExt cx="82016" cy="127203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3833313" y="4486691"/>
              <a:ext cx="82016" cy="12720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20970" y="4486691"/>
            <a:ext cx="82016" cy="407706"/>
            <a:chOff x="5420970" y="4486691"/>
            <a:chExt cx="82016" cy="40770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5420970" y="4486691"/>
              <a:ext cx="82016" cy="40770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3253" y="4941423"/>
            <a:ext cx="1489244" cy="65738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79893" y="4486691"/>
            <a:ext cx="82016" cy="407706"/>
            <a:chOff x="8479893" y="4486691"/>
            <a:chExt cx="82016" cy="40770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8479893" y="4486691"/>
              <a:ext cx="82016" cy="40770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48244" y="6016512"/>
            <a:ext cx="3893853" cy="41052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020448" y="4486691"/>
            <a:ext cx="82016" cy="936129"/>
            <a:chOff x="7020448" y="4486691"/>
            <a:chExt cx="82016" cy="9361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7020448" y="4486691"/>
              <a:ext cx="82016" cy="936129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56225" y="5513586"/>
            <a:ext cx="1613301" cy="91306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63877" y="4941420"/>
            <a:ext cx="1624558" cy="41052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96236" y="3156158"/>
            <a:ext cx="909777" cy="63383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021718" y="5064835"/>
            <a:ext cx="815340" cy="408292"/>
            <a:chOff x="5021718" y="5064835"/>
            <a:chExt cx="815340" cy="40829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21718" y="5064835"/>
              <a:ext cx="815340" cy="408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60187" y="2184710"/>
            <a:ext cx="2153940" cy="18544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3389" y="3689618"/>
            <a:ext cx="4795966" cy="817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7291" y="39710"/>
            <a:ext cx="2838532" cy="2810998"/>
            <a:chOff x="1167291" y="39710"/>
            <a:chExt cx="2838532" cy="28109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91" y="39710"/>
              <a:ext cx="2838532" cy="28109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5303" y="4868892"/>
            <a:ext cx="2268694" cy="2308775"/>
            <a:chOff x="-775303" y="4868892"/>
            <a:chExt cx="2268694" cy="23087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775303" y="4868892"/>
              <a:ext cx="2268694" cy="23087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10680" y="5208042"/>
            <a:ext cx="2155586" cy="2134677"/>
            <a:chOff x="9110680" y="5208042"/>
            <a:chExt cx="2155586" cy="21346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0680" y="5208042"/>
              <a:ext cx="2155586" cy="21346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88473" y="2850272"/>
            <a:ext cx="832783" cy="111591"/>
            <a:chOff x="10188473" y="2850272"/>
            <a:chExt cx="832783" cy="1115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88473" y="2850272"/>
              <a:ext cx="832783" cy="1115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60640" y="-2015815"/>
            <a:ext cx="7809435" cy="8128407"/>
            <a:chOff x="-660640" y="-2015815"/>
            <a:chExt cx="7809435" cy="8128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0640" y="-2015815"/>
              <a:ext cx="7809435" cy="8128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91111" y="2237783"/>
            <a:ext cx="6779380" cy="6779380"/>
            <a:chOff x="4991111" y="2237783"/>
            <a:chExt cx="6779380" cy="6779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1111" y="2237783"/>
              <a:ext cx="6779380" cy="67793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1498" y="475335"/>
            <a:ext cx="2786512" cy="7576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2668" y="1197991"/>
            <a:ext cx="5028758" cy="4635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09727" y="2998275"/>
            <a:ext cx="1675784" cy="1565355"/>
            <a:chOff x="4509727" y="2998275"/>
            <a:chExt cx="1675784" cy="15653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9727" y="2998275"/>
              <a:ext cx="1675784" cy="15653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1318" y="2307541"/>
            <a:ext cx="3823297" cy="1132739"/>
            <a:chOff x="6361318" y="2307541"/>
            <a:chExt cx="3823297" cy="11327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1318" y="2307541"/>
              <a:ext cx="3823297" cy="113273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18336" y="2612831"/>
            <a:ext cx="3397453" cy="560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0623" y="2307541"/>
            <a:ext cx="3823297" cy="1132739"/>
            <a:chOff x="510623" y="2307541"/>
            <a:chExt cx="3823297" cy="11327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623" y="2307541"/>
              <a:ext cx="3823297" cy="113273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910" y="2612831"/>
            <a:ext cx="3397453" cy="5601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98611" y="4313356"/>
            <a:ext cx="2311741" cy="2311741"/>
            <a:chOff x="7398611" y="4313356"/>
            <a:chExt cx="2311741" cy="23117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8611" y="4313356"/>
              <a:ext cx="2311741" cy="23117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5955" y="4162909"/>
            <a:ext cx="2612635" cy="2612635"/>
            <a:chOff x="1115955" y="4162909"/>
            <a:chExt cx="2612635" cy="26126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5955" y="4162909"/>
              <a:ext cx="2612635" cy="2612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60640" y="-2015815"/>
            <a:ext cx="7809435" cy="8128407"/>
            <a:chOff x="-660640" y="-2015815"/>
            <a:chExt cx="7809435" cy="8128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0640" y="-2015815"/>
              <a:ext cx="7809435" cy="8128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91111" y="2237783"/>
            <a:ext cx="6779380" cy="6779380"/>
            <a:chOff x="4991111" y="2237783"/>
            <a:chExt cx="6779380" cy="6779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1111" y="2237783"/>
              <a:ext cx="6779380" cy="67793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1498" y="475335"/>
            <a:ext cx="2784016" cy="7576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2668" y="1197991"/>
            <a:ext cx="5028758" cy="4635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09727" y="2998275"/>
            <a:ext cx="1675784" cy="1565355"/>
            <a:chOff x="4509727" y="2998275"/>
            <a:chExt cx="1675784" cy="15653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9727" y="2998275"/>
              <a:ext cx="1675784" cy="15653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1318" y="2307541"/>
            <a:ext cx="3823297" cy="1132739"/>
            <a:chOff x="6361318" y="2307541"/>
            <a:chExt cx="3823297" cy="11327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1318" y="2307541"/>
              <a:ext cx="3823297" cy="113273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18334" y="2612830"/>
            <a:ext cx="2892967" cy="560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0623" y="2307541"/>
            <a:ext cx="3823297" cy="1132739"/>
            <a:chOff x="510623" y="2307541"/>
            <a:chExt cx="3823297" cy="11327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623" y="2307541"/>
              <a:ext cx="3823297" cy="113273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911" y="2612830"/>
            <a:ext cx="2893129" cy="5601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52621" y="4042995"/>
            <a:ext cx="1905324" cy="3075236"/>
            <a:chOff x="7452621" y="4042995"/>
            <a:chExt cx="1905324" cy="30752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2621" y="4042995"/>
              <a:ext cx="1905324" cy="307523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3752" y="3407953"/>
            <a:ext cx="2916672" cy="15363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809" y="4673706"/>
            <a:ext cx="2970926" cy="2166186"/>
            <a:chOff x="936809" y="4673706"/>
            <a:chExt cx="2970926" cy="21661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6809" y="4673706"/>
              <a:ext cx="2970926" cy="216618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6239" y="4778875"/>
            <a:ext cx="2140129" cy="19936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550" y="3070646"/>
            <a:ext cx="833926" cy="111745"/>
            <a:chOff x="-198550" y="3070646"/>
            <a:chExt cx="833926" cy="1117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98550" y="3070646"/>
              <a:ext cx="833926" cy="1117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04584" y="213015"/>
            <a:ext cx="1972524" cy="1953391"/>
            <a:chOff x="7504584" y="213015"/>
            <a:chExt cx="1972524" cy="19533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4584" y="213015"/>
              <a:ext cx="1972524" cy="19533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17494" y="414711"/>
            <a:ext cx="2271808" cy="2311944"/>
            <a:chOff x="8917494" y="414711"/>
            <a:chExt cx="2271808" cy="23119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17494" y="414711"/>
              <a:ext cx="2271808" cy="23119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22955" y="4959288"/>
            <a:ext cx="2708307" cy="2682036"/>
            <a:chOff x="8122955" y="4959288"/>
            <a:chExt cx="2708307" cy="26820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2955" y="4959288"/>
              <a:ext cx="2708307" cy="26820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8610" y="2332104"/>
            <a:ext cx="2030105" cy="18567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3150" y="3839083"/>
            <a:ext cx="2083108" cy="86999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2952" y="2259422"/>
            <a:ext cx="3322432" cy="8841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9862" y="2271589"/>
            <a:ext cx="3363422" cy="860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5306" y="3682085"/>
            <a:ext cx="1697430" cy="1697430"/>
            <a:chOff x="735306" y="3682085"/>
            <a:chExt cx="1697430" cy="16974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306" y="3682085"/>
              <a:ext cx="1697430" cy="16974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20754" y="3682085"/>
            <a:ext cx="1697430" cy="1697430"/>
            <a:chOff x="2520754" y="3682085"/>
            <a:chExt cx="1697430" cy="16974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0754" y="3682085"/>
              <a:ext cx="1697430" cy="16974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06202" y="3682085"/>
            <a:ext cx="1697430" cy="1697430"/>
            <a:chOff x="4306202" y="3682085"/>
            <a:chExt cx="1697430" cy="16974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6202" y="3682085"/>
              <a:ext cx="1697430" cy="169743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5548" y="5451036"/>
            <a:ext cx="1422132" cy="60031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90995" y="5451037"/>
            <a:ext cx="1431656" cy="6003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76442" y="5451037"/>
            <a:ext cx="1441180" cy="6003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46710" y="3682085"/>
            <a:ext cx="1697430" cy="1697430"/>
            <a:chOff x="6446710" y="3682085"/>
            <a:chExt cx="1697430" cy="16974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6710" y="3682085"/>
              <a:ext cx="1697430" cy="1697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32158" y="3682085"/>
            <a:ext cx="1697430" cy="1697430"/>
            <a:chOff x="8232158" y="3682085"/>
            <a:chExt cx="1697430" cy="16974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2158" y="3682085"/>
              <a:ext cx="1697430" cy="169743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16978" y="5451037"/>
            <a:ext cx="1427132" cy="63846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02386" y="5436463"/>
            <a:ext cx="1427132" cy="63846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8264" y="6068904"/>
            <a:ext cx="1155575" cy="26593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8263" y="6345781"/>
            <a:ext cx="1086404" cy="26593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39668" y="6068904"/>
            <a:ext cx="1224737" cy="26593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99162" y="6068904"/>
            <a:ext cx="1017108" cy="26593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31498" y="475335"/>
            <a:ext cx="2786454" cy="74983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02668" y="1197991"/>
            <a:ext cx="5028349" cy="4647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60640" y="-2015815"/>
            <a:ext cx="7809435" cy="8128407"/>
            <a:chOff x="-660640" y="-2015815"/>
            <a:chExt cx="7809435" cy="8128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0640" y="-2015815"/>
              <a:ext cx="7809435" cy="8128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91111" y="2237783"/>
            <a:ext cx="6779380" cy="6779380"/>
            <a:chOff x="4991111" y="2237783"/>
            <a:chExt cx="6779380" cy="6779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1111" y="2237783"/>
              <a:ext cx="6779380" cy="67793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4341" y="1207094"/>
            <a:ext cx="2061378" cy="2061378"/>
            <a:chOff x="8184341" y="1207094"/>
            <a:chExt cx="2061378" cy="20613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4341" y="1207094"/>
              <a:ext cx="2061378" cy="20613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762991" y="3893090"/>
            <a:ext cx="2383418" cy="2383418"/>
            <a:chOff x="-762991" y="3893090"/>
            <a:chExt cx="2383418" cy="23834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62991" y="3893090"/>
              <a:ext cx="2383418" cy="238341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91252" y="910378"/>
            <a:ext cx="7015390" cy="70299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56625" y="2376838"/>
            <a:ext cx="2482157" cy="2294495"/>
            <a:chOff x="4156625" y="2376838"/>
            <a:chExt cx="2482157" cy="22944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6625" y="2376838"/>
              <a:ext cx="2482157" cy="22944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9755" y="4875598"/>
            <a:ext cx="4628240" cy="4842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63307" y="5777991"/>
            <a:ext cx="3920823" cy="6997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91881" y="772917"/>
            <a:ext cx="3207643" cy="3338658"/>
            <a:chOff x="9091881" y="772917"/>
            <a:chExt cx="3207643" cy="33386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1881" y="772917"/>
              <a:ext cx="3207643" cy="33386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91881" y="3450331"/>
            <a:ext cx="3207643" cy="3338658"/>
            <a:chOff x="9091881" y="3450331"/>
            <a:chExt cx="3207643" cy="33386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1881" y="3450331"/>
              <a:ext cx="3207643" cy="33386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7231" y="1812517"/>
            <a:ext cx="2027036" cy="13232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9666" y="3384581"/>
            <a:ext cx="6752857" cy="49829"/>
            <a:chOff x="959666" y="3384581"/>
            <a:chExt cx="6752857" cy="498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666" y="3384581"/>
              <a:ext cx="6752857" cy="498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4373" y="3723811"/>
            <a:ext cx="5862004" cy="6997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14313" y="2301711"/>
            <a:ext cx="1663085" cy="1110524"/>
            <a:chOff x="5814313" y="2301711"/>
            <a:chExt cx="1663085" cy="1110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4313" y="2301711"/>
              <a:ext cx="1663085" cy="1110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91378" y="3094281"/>
            <a:ext cx="4681808" cy="4681808"/>
            <a:chOff x="6591378" y="3094281"/>
            <a:chExt cx="4681808" cy="46818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1378" y="3094281"/>
              <a:ext cx="4681808" cy="46818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7993" y="0"/>
            <a:ext cx="2593293" cy="2568138"/>
            <a:chOff x="3357993" y="0"/>
            <a:chExt cx="2593293" cy="25681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7993" y="0"/>
              <a:ext cx="2593293" cy="25681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71468" y="4751925"/>
            <a:ext cx="2431500" cy="2431500"/>
            <a:chOff x="-471468" y="4751925"/>
            <a:chExt cx="2431500" cy="24315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471468" y="4751925"/>
              <a:ext cx="2431500" cy="24315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8982" y="4210754"/>
            <a:ext cx="2006934" cy="1987467"/>
            <a:chOff x="1198982" y="4210754"/>
            <a:chExt cx="2006934" cy="19874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8982" y="4210754"/>
              <a:ext cx="2006934" cy="19874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98061" y="2152516"/>
            <a:ext cx="2055716" cy="185450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41138" y="3657482"/>
            <a:ext cx="4767567" cy="817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15421" y="-2020432"/>
            <a:ext cx="8054110" cy="8054110"/>
            <a:chOff x="5815421" y="-2020432"/>
            <a:chExt cx="8054110" cy="80541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5421" y="-2020432"/>
              <a:ext cx="8054110" cy="80541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8910" y="3679365"/>
            <a:ext cx="2843424" cy="2656051"/>
            <a:chOff x="908910" y="3679365"/>
            <a:chExt cx="2843424" cy="26560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910" y="3679365"/>
              <a:ext cx="2843424" cy="26560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3113" y="348726"/>
            <a:ext cx="3692062" cy="5926664"/>
            <a:chOff x="5033113" y="348726"/>
            <a:chExt cx="3692062" cy="59266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033113" y="348726"/>
              <a:ext cx="3692062" cy="59266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28211" y="2355173"/>
            <a:ext cx="5050088" cy="15577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95285" y="4517505"/>
            <a:ext cx="2126890" cy="2581185"/>
            <a:chOff x="9695285" y="4517505"/>
            <a:chExt cx="2126890" cy="25811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5285" y="4517505"/>
              <a:ext cx="2126890" cy="25811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80214" y="-3062682"/>
            <a:ext cx="8070690" cy="8128407"/>
            <a:chOff x="-2480214" y="-3062682"/>
            <a:chExt cx="8070690" cy="8128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80214" y="-3062682"/>
              <a:ext cx="8070690" cy="81284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0952" y="2061984"/>
            <a:ext cx="5833333" cy="39458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4644" y="932952"/>
            <a:ext cx="7801422" cy="7861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15446" y="5880873"/>
            <a:ext cx="2013553" cy="2013553"/>
            <a:chOff x="8915446" y="5880873"/>
            <a:chExt cx="2013553" cy="20135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446" y="5880873"/>
              <a:ext cx="2013553" cy="201355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7619" y="6454839"/>
            <a:ext cx="4430779" cy="2784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3475" y="4093060"/>
            <a:ext cx="2237022" cy="1503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9868" y="5891905"/>
            <a:ext cx="2013553" cy="2013553"/>
            <a:chOff x="-399868" y="5891905"/>
            <a:chExt cx="2013553" cy="20135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9868" y="5891905"/>
              <a:ext cx="2013553" cy="20135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65449" y="-3300775"/>
            <a:ext cx="8070690" cy="8128407"/>
            <a:chOff x="6065449" y="-3300775"/>
            <a:chExt cx="8070690" cy="81284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5449" y="-3300775"/>
              <a:ext cx="8070690" cy="81284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4640" y="932954"/>
            <a:ext cx="7313746" cy="8402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7619" y="6454839"/>
            <a:ext cx="4430779" cy="27847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2400" y="2031746"/>
            <a:ext cx="6070439" cy="40030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38980" y="3409634"/>
            <a:ext cx="984558" cy="4147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54056" y="5031441"/>
            <a:ext cx="969634" cy="4148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05099" y="3866016"/>
            <a:ext cx="950234" cy="41479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28909" y="2644319"/>
            <a:ext cx="926187" cy="4097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15446" y="5880873"/>
            <a:ext cx="2013553" cy="2013553"/>
            <a:chOff x="8915446" y="5880873"/>
            <a:chExt cx="2013553" cy="20135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446" y="5880873"/>
              <a:ext cx="2013553" cy="20135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480214" y="-3062682"/>
            <a:ext cx="8070690" cy="8128407"/>
            <a:chOff x="-2480214" y="-3062682"/>
            <a:chExt cx="8070690" cy="81284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480214" y="-3062682"/>
              <a:ext cx="8070690" cy="81284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4640" y="932954"/>
            <a:ext cx="7044936" cy="8402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7619" y="6454839"/>
            <a:ext cx="4430779" cy="2784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08931" y="1938035"/>
            <a:ext cx="3685834" cy="3685834"/>
            <a:chOff x="2508931" y="1938035"/>
            <a:chExt cx="3685834" cy="36858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8931" y="1938035"/>
              <a:ext cx="3685834" cy="36858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61499" y="2479812"/>
            <a:ext cx="2726396" cy="2726396"/>
            <a:chOff x="5561499" y="2479812"/>
            <a:chExt cx="2726396" cy="27263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1499" y="2479812"/>
              <a:ext cx="2726396" cy="272639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50202" y="3159366"/>
            <a:ext cx="2895214" cy="13034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8343" y="3414987"/>
            <a:ext cx="2567776" cy="11664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2527" y="6537250"/>
            <a:ext cx="1618855" cy="1512178"/>
            <a:chOff x="452527" y="6537250"/>
            <a:chExt cx="1618855" cy="15121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527" y="6537250"/>
              <a:ext cx="1618855" cy="15121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976" y="1984343"/>
            <a:ext cx="4537143" cy="4956190"/>
            <a:chOff x="430976" y="1984343"/>
            <a:chExt cx="4537143" cy="49561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30976" y="1984343"/>
              <a:ext cx="4537143" cy="4956190"/>
              <a:chOff x="430976" y="1984343"/>
              <a:chExt cx="4537143" cy="495619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0976" y="1984343"/>
                <a:ext cx="4537143" cy="4956190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660" y="2896938"/>
              <a:ext cx="4329241" cy="840212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3927" y="4345724"/>
              <a:ext cx="1568784" cy="1713676"/>
              <a:chOff x="863927" y="4345724"/>
              <a:chExt cx="1568784" cy="171367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863927" y="4345724"/>
                <a:ext cx="1568784" cy="1713676"/>
                <a:chOff x="863927" y="4345724"/>
                <a:chExt cx="1568784" cy="171367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63927" y="4345724"/>
                  <a:ext cx="1568784" cy="1713676"/>
                </a:xfrm>
                <a:prstGeom prst="rect">
                  <a:avLst/>
                </a:prstGeom>
              </p:spPr>
            </p:pic>
          </p:grpSp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19300" y="5007329"/>
                <a:ext cx="1304606" cy="40313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930207" y="4345724"/>
              <a:ext cx="1568784" cy="1713676"/>
              <a:chOff x="2930207" y="4345724"/>
              <a:chExt cx="1568784" cy="17136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930207" y="4345724"/>
                <a:ext cx="1568784" cy="1713676"/>
                <a:chOff x="2930207" y="4345724"/>
                <a:chExt cx="1568784" cy="1713676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930207" y="4345724"/>
                  <a:ext cx="1568784" cy="1713676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985576" y="5007332"/>
                <a:ext cx="1293016" cy="40314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726639" y="1984343"/>
            <a:ext cx="4537143" cy="4956190"/>
            <a:chOff x="5726639" y="1984343"/>
            <a:chExt cx="4537143" cy="49561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6639" y="1984343"/>
              <a:ext cx="4537143" cy="49561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53794" y="2886328"/>
            <a:ext cx="3635917" cy="78614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90611" y="3988098"/>
            <a:ext cx="2607435" cy="77372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082488" y="5030999"/>
            <a:ext cx="2716321" cy="391438"/>
            <a:chOff x="6082488" y="5030999"/>
            <a:chExt cx="2716321" cy="39143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82488" y="5030999"/>
              <a:ext cx="2716321" cy="3914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98809" y="5030999"/>
            <a:ext cx="1157274" cy="391438"/>
            <a:chOff x="8798809" y="5030999"/>
            <a:chExt cx="1157274" cy="3914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98809" y="5030999"/>
              <a:ext cx="1157274" cy="39143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59959" y="5034809"/>
            <a:ext cx="3605244" cy="42074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50108" y="5515986"/>
            <a:ext cx="747864" cy="27119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66429" y="5515986"/>
            <a:ext cx="727360" cy="27760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48878" y="180594"/>
            <a:ext cx="4841401" cy="485141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491137" y="1192614"/>
            <a:ext cx="1712965" cy="1583457"/>
            <a:chOff x="4491137" y="1192614"/>
            <a:chExt cx="1712965" cy="15834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91137" y="1192614"/>
              <a:ext cx="1712965" cy="15834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550" y="-49918"/>
            <a:ext cx="11872550" cy="7691243"/>
            <a:chOff x="-198550" y="-49918"/>
            <a:chExt cx="11872550" cy="76912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98550" y="3070646"/>
              <a:ext cx="833926" cy="111745"/>
              <a:chOff x="-198550" y="3070646"/>
              <a:chExt cx="833926" cy="11174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-198550" y="3070646"/>
                <a:ext cx="833926" cy="11174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04584" y="213015"/>
              <a:ext cx="1972524" cy="1953391"/>
              <a:chOff x="7504584" y="213015"/>
              <a:chExt cx="1972524" cy="195339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04584" y="213015"/>
                <a:ext cx="1972524" cy="19533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917494" y="414711"/>
              <a:ext cx="2271808" cy="2311944"/>
              <a:chOff x="8917494" y="414711"/>
              <a:chExt cx="2271808" cy="231194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8917494" y="414711"/>
                <a:ext cx="2271808" cy="23119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22955" y="4959288"/>
              <a:ext cx="2708307" cy="2682036"/>
              <a:chOff x="8122955" y="4959288"/>
              <a:chExt cx="2708307" cy="268203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22955" y="4959288"/>
                <a:ext cx="2708307" cy="268203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609" y="2332106"/>
              <a:ext cx="2020572" cy="185672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150" y="3839082"/>
              <a:ext cx="2933260" cy="9468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2022-10-07T09:54:01Z</dcterms:created>
  <dcterms:modified xsi:type="dcterms:W3CDTF">2022-10-07T09:54:01Z</dcterms:modified>
</cp:coreProperties>
</file>