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96F7-1A32-49C4-B1FD-08C3479B3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5BB89-16A3-C9B3-0DED-495E7853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5B1A6-B7B8-F134-E4BF-B0ADF01B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A2BD-B757-4B0D-B48D-5303B8C0FA3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ED71C-E171-0394-CC9D-4D21519D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7F4D9-6C69-E4A4-B38E-1BA11FD4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546-33B2-43ED-8FC9-659D5F40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9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0B38-6171-0ADF-67B9-8E729F52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F51DB-E3B5-B914-03A3-6012922DA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55013-3D9D-A22B-3247-9442333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A2BD-B757-4B0D-B48D-5303B8C0FA3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2867B-06D8-0909-B2D3-72BDEF3E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AB98-B4EF-9BDE-716E-E475DAED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546-33B2-43ED-8FC9-659D5F40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8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104BA-5ED2-12A7-9247-B9EAF4CC9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09794-05DA-EB49-312B-4BFB455DF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FE7BA-A478-6D81-4925-7D40F127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A2BD-B757-4B0D-B48D-5303B8C0FA3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31DA-238D-603D-0CEE-EA19038C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B536-84B2-2425-542F-7572121D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546-33B2-43ED-8FC9-659D5F40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6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AA1E-1FD8-8841-4250-20FBD3AF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55A2-0BFA-C01B-8A1A-A44F20B5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85710-F41B-EB6B-1248-50F54FC2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A2BD-B757-4B0D-B48D-5303B8C0FA3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1964-7A5A-4228-6341-010C71B3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55372-6DEB-4AA1-A503-9BD176A9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546-33B2-43ED-8FC9-659D5F40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9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C1B8-CA64-AF56-BCC5-9C2C88E7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D1F83-9575-98A9-4103-683DFBE7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D5201-E9B2-FA52-0AAB-1AFBFBB9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A2BD-B757-4B0D-B48D-5303B8C0FA3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4BC7-59F8-9818-8B0C-CF61FC8E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81A9F-AA69-1EED-9EE8-E3887BFB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546-33B2-43ED-8FC9-659D5F40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0ED4-1174-3D73-9642-0C8C772B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D6FAF-0841-B005-BA75-792FA3ABE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9D008-E80F-FBB8-A53F-8F5D753F1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D086-8D42-F028-6C7B-226D214F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A2BD-B757-4B0D-B48D-5303B8C0FA3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CAA3D-7DAE-BEE7-B9B4-025EB757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A1477-38FD-1B85-BB06-4C38689B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546-33B2-43ED-8FC9-659D5F40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C470-AD37-5414-FDE7-9E7ED1CE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04EDC-2D8E-CE92-40C7-E1F52701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9E064-DE60-0D9B-6996-51349F1C8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ED6E8-5586-0AD7-7EC2-DDE717D7B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A0586-E4F3-82E5-E85D-EA5A34C92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44871-DF37-0C2F-44B2-AFBAC1A8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A2BD-B757-4B0D-B48D-5303B8C0FA3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B5AB-1956-7369-D756-17232FEF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CE5CD-F7CD-DBF6-BF05-B35636B9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546-33B2-43ED-8FC9-659D5F40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8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E270-BC46-93E2-FDB7-FB0288BE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A42A0-C4D3-FFEB-129F-EB35D6F6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A2BD-B757-4B0D-B48D-5303B8C0FA3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2BDDC-0F9C-22A4-4A4B-512A8A77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4CABE-1D4E-87E7-F927-59724840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546-33B2-43ED-8FC9-659D5F40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7375E-F7D3-C6DA-39BA-33D47EB8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A2BD-B757-4B0D-B48D-5303B8C0FA3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9A03F-9AFB-8719-E2FA-3EF87283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D6D54-18B5-1206-A644-64697433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546-33B2-43ED-8FC9-659D5F40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3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1BBA-CCE4-CAD8-7CE0-B8E93B60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0B-F49D-A711-AB16-0E0139FDD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C16A0-7461-EB3E-8B98-B0020F003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0E578-D1B0-C606-8FCC-E264F087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A2BD-B757-4B0D-B48D-5303B8C0FA3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23231-5405-02C8-AFD2-F0D044A2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20DA1-CDB6-6514-158E-BC73A370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546-33B2-43ED-8FC9-659D5F40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7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F1F2-B47D-B2F0-DBCF-4AF29FC4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4F9C8-B862-CAB5-63AD-3D5068C85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5608C-7691-2607-76F4-83520466D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1750E-B952-3FB8-C73D-37B2D3B7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A2BD-B757-4B0D-B48D-5303B8C0FA3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6A15D-A8FC-AF48-E91E-34F0277E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0288E-E1FE-A8FB-E1F4-97AD4AD3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546-33B2-43ED-8FC9-659D5F40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5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7F4A5-E0D4-822F-8F97-3C46DD04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BDC4C-62D9-7A60-D73D-6344F3115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6B61-B9EA-FE02-0555-5B3334DE5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AAA2BD-B757-4B0D-B48D-5303B8C0FA3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580F-B651-4576-034F-1CD158EEB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9432E-4C7A-20E1-A6C4-F84D06B40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9B546-33B2-43ED-8FC9-659D5F40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4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E13C2-B28B-9E9F-690C-E277B84F6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Pacman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6080A-11CD-50B2-6E7E-49274714C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User Guide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9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BF248-8FB2-9A8B-D5F1-62EE9CB2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Getting Started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6A2624-8CE1-6F1A-3573-24D8B6AA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1) Run the Pacman.jar provided</a:t>
            </a:r>
          </a:p>
          <a:p>
            <a:r>
              <a:rPr lang="en-US" sz="2000">
                <a:solidFill>
                  <a:schemeClr val="bg1"/>
                </a:solidFill>
              </a:rPr>
              <a:t>2) After the intro sequence you are prompted to press the enter button.</a:t>
            </a:r>
          </a:p>
          <a:p>
            <a:r>
              <a:rPr lang="en-US" sz="2000">
                <a:solidFill>
                  <a:schemeClr val="bg1"/>
                </a:solidFill>
              </a:rPr>
              <a:t>3) Press enter to start a one player game.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67365-9B8E-CF5D-2266-190549600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0"/>
            <a:ext cx="4629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9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F2F06-7789-AB09-188D-FD998C9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Controls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D8FE9-9130-BBDF-56A5-ABE938D65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Enter: Press to start the game when prompted</a:t>
            </a:r>
          </a:p>
          <a:p>
            <a:r>
              <a:rPr lang="en-US" sz="2000">
                <a:solidFill>
                  <a:schemeClr val="bg1"/>
                </a:solidFill>
              </a:rPr>
              <a:t>WASD: Move in all four directions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NOTE: Movement is in a free roam state, make sure to watch the corners so you don’t stop moving and get caught!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ce and pins on a board game">
            <a:extLst>
              <a:ext uri="{FF2B5EF4-FFF2-40B4-BE49-F238E27FC236}">
                <a16:creationId xmlns:a16="http://schemas.microsoft.com/office/drawing/2014/main" id="{A5F5C758-B070-AA4F-AC50-CCCBF04A4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23" r="33130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1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400FB-4AAB-E9AA-4A0B-1F39E782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The Game Screen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DF76CC-BADC-B76E-B250-F467E4760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Score: Indicates your current score</a:t>
            </a:r>
          </a:p>
          <a:p>
            <a:r>
              <a:rPr lang="en-US" sz="2000">
                <a:solidFill>
                  <a:schemeClr val="bg1"/>
                </a:solidFill>
              </a:rPr>
              <a:t>HighScore: Indicated the current high score.</a:t>
            </a:r>
          </a:p>
          <a:p>
            <a:r>
              <a:rPr lang="en-US" sz="2000">
                <a:solidFill>
                  <a:schemeClr val="bg1"/>
                </a:solidFill>
              </a:rPr>
              <a:t>Lives: Represented as pacman, represents your current lives.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video game with a black background&#10;&#10;Description automatically generated">
            <a:extLst>
              <a:ext uri="{FF2B5EF4-FFF2-40B4-BE49-F238E27FC236}">
                <a16:creationId xmlns:a16="http://schemas.microsoft.com/office/drawing/2014/main" id="{95ECEABA-2E36-3271-FC25-DDA1BB7E7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0"/>
            <a:ext cx="488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8D8BB-13DE-04A8-C52D-62FCF961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Rules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2B34-F7A2-A850-5435-439F17154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Simple rules:</a:t>
            </a:r>
          </a:p>
          <a:p>
            <a:r>
              <a:rPr lang="en-US" sz="2000">
                <a:solidFill>
                  <a:schemeClr val="bg1"/>
                </a:solidFill>
              </a:rPr>
              <a:t>Your goal is to clear the entire maze by eating all the pellets</a:t>
            </a:r>
          </a:p>
          <a:p>
            <a:r>
              <a:rPr lang="en-US" sz="2000">
                <a:solidFill>
                  <a:schemeClr val="bg1"/>
                </a:solidFill>
              </a:rPr>
              <a:t>You start the game with 3 Lives and gain a life every 10,000 points</a:t>
            </a:r>
          </a:p>
          <a:p>
            <a:r>
              <a:rPr lang="en-US" sz="2000">
                <a:solidFill>
                  <a:schemeClr val="bg1"/>
                </a:solidFill>
              </a:rPr>
              <a:t>When a ghost catches Pac-Man, he loses a life</a:t>
            </a:r>
          </a:p>
          <a:p>
            <a:r>
              <a:rPr lang="en-US" sz="2000">
                <a:solidFill>
                  <a:schemeClr val="bg1"/>
                </a:solidFill>
              </a:rPr>
              <a:t>If all lives are lost the game is over!</a:t>
            </a:r>
          </a:p>
        </p:txBody>
      </p:sp>
    </p:spTree>
    <p:extLst>
      <p:ext uri="{BB962C8B-B14F-4D97-AF65-F5344CB8AC3E}">
        <p14:creationId xmlns:p14="http://schemas.microsoft.com/office/powerpoint/2010/main" val="91877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D1816-660E-D4B3-E76D-51B734F9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270" y="368625"/>
            <a:ext cx="4974771" cy="1403498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Tips and Tricks!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C7DD97-49DC-4BFD-951D-CFF51B976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41571" y="70488"/>
            <a:ext cx="3501861" cy="3501861"/>
            <a:chOff x="4690043" y="291695"/>
            <a:chExt cx="3055711" cy="305571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DCFDCC-147C-40CA-BFDF-2848A429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1F8CA31-10D7-4B78-877D-2D21FBE5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76786CF-68E6-476D-909E-8522718B7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57" y="3240578"/>
            <a:ext cx="3297290" cy="3297290"/>
            <a:chOff x="4690043" y="291695"/>
            <a:chExt cx="3055711" cy="305571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D8E882-7D0E-42D7-99C8-D4865D7DA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15F1597-6BCF-45F1-9AC9-B142DD47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30573"/>
            <a:ext cx="3483100" cy="3483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0828" y="1091857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BC91451-5116-8F69-654B-2DD43BD85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13" y="1419838"/>
            <a:ext cx="2584794" cy="692126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93" y="3195231"/>
            <a:ext cx="3281677" cy="328167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09124-D381-733B-CB84-D350123A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12" y="3904608"/>
            <a:ext cx="1492038" cy="1895767"/>
          </a:xfrm>
          <a:prstGeom prst="rect">
            <a:avLst/>
          </a:prstGeom>
        </p:spPr>
      </p:pic>
      <p:grpSp>
        <p:nvGrpSpPr>
          <p:cNvPr id="49" name="Graphic 4">
            <a:extLst>
              <a:ext uri="{FF2B5EF4-FFF2-40B4-BE49-F238E27FC236}">
                <a16:creationId xmlns:a16="http://schemas.microsoft.com/office/drawing/2014/main" id="{A04977CB-3825-471A-A590-C57F8C35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7585" y="3139252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B4B4814-3BFD-418E-B5B6-9DC3E0023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B775DC1-0C03-424C-81DD-0B6373642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DA07F5D-1F32-483C-8A98-9849D780D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7A913DD-4597-42B1-9728-4127E83A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09FBB02-BC59-4864-8DBC-B2B2BD52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BD87CAE-98EF-4EA4-B739-3304AB75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A313AD8-2CA9-4181-84FF-A4EA106FB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0E1FD27-6078-4DDB-85A5-EF3282363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B87154F-1C33-4D96-AD0F-41A911079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9F7C24D-DA96-4B69-9D48-11ED65981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CC3BFF-8D2C-4191-AA89-4B5F07B59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30851AC-DB18-4C88-A8A2-449F772E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A0FBDE6-61C6-4EAD-BEF2-895D802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A861D3C-5355-4A4A-A875-EC40751A7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98E573C-00D7-4371-9CE5-C72044BC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B74B55B-C24A-4F7B-80B0-59E86E989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61FF18D-542A-4DA3-B579-046996571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5CD3040-DA11-4096-9ECA-0547EB29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DBF68E6-70DC-4C9B-9E36-54DADF5D8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1A82FA5-7042-42C0-82C9-8068C36A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F1F1E10-43A7-49C1-9611-E52FB1BF5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350A35C-3618-4456-8580-7687EDA43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4013BD1-ADEE-4116-8B16-8C5FB3B01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41350A0-245D-42A9-911D-82D77BC3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8734813-52CA-4809-A0E0-348308DC4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626E127-926A-4623-B87E-6944AA8F4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ADDE53E-0E40-4853-BCF0-9B152D6A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13F1249-54EA-428F-AE2E-A0579B409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52C80D7-048D-4658-A5FE-B698CC4E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82C20A-8FDC-4735-9608-AD288081F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B7CA94-32F3-403F-9F2B-1E2F701E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066606C-4588-4163-AD08-3AC14040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8565D18-023F-46E0-B825-199BFEA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F96FBB7-2ED0-47E0-9016-421EC9D3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CFFB9F2-9F7C-43A4-A9E6-1EE70C00B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421F39C-6A35-4CF1-8E72-2A897C1F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DA5561C-BFBA-4EA2-8A59-2910A2CDF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F79817-A1A8-459C-A1DA-1639CC4EF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0C5931-2980-4D21-A6AF-33BBB2B4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30F5F5-6F7C-41EE-8CBB-1D0839C6F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671993A-EC69-4341-90B1-F23F6EA5A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56C4EAD-EE30-43C6-99BC-D4CB4EE9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0981292-8C2D-477F-BFC1-A0C971DE4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EB673EB-AAA5-41CD-BD9E-19C05381C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0F0673-73C3-44AE-9E98-EE65ADB2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908B8D8-11C7-4C6B-9642-2AAD37E24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2F92D7-98B0-4E76-B8C6-AADDDBFC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EC8DDD7-9501-4B67-9C31-6D5930A2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7BD5C40-C542-47FD-9C2B-EE136CB97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4CE941A-9B71-4C39-B230-20A18D89B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718F172-45D8-46D9-A359-D8A51BE6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51EDA59-37F4-47C4-9579-A4EE1615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CF25555-9B27-45F5-BDE8-EC65FC7B9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18D4CBF-5079-4BCF-996F-48C5BD1D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99F779A-FDDF-4E15-A19E-D734C95A5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8510558-1546-41C7-819E-0C4056E54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371F762-3D9D-459C-AC86-3183843A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DECEFE0-53BB-47FB-97D7-AE0B0E319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D7521B5-463A-40A3-BE61-B1CAE330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A3596C1-0483-4496-8755-DB608479D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9261538-C799-4246-B1B3-B3F5B09A0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FDE36D9-78E7-44D9-BC0F-1BAFDE5B3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B9D93E5-4ECA-4C24-9FF6-AC813342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4C35E97-1F66-4BFD-AE92-7EBC84F1D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BF299A-A3D1-430D-80FF-B080C6FC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E7CF736-D3DE-4C5E-AA1F-DC4C8AA3A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396DF6B-432E-4903-B1AA-D3531FF8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ECDFD65-3965-4589-A4C2-16510946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A8C54E5-84FF-4F13-AA46-FED8E8DAD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CA2236-A9B4-439E-9BAB-56AE965F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9441778-3D1A-4F75-A5A1-7214DAFB1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B9AA094-8F15-4A0C-AA38-346BD5DDC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9958CA-594A-4498-84BE-F61BFC5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DFCE354-2B72-4480-97DE-E882906FD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C973E6C-6BC5-4FF1-8ECA-861597312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64FCB3C-7129-40FC-B584-150E5E62F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211C60F-B3FE-47DD-BD11-D33173634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D3EA065-68A6-4DD0-99BA-645480D4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B6AC294-B9BA-4C59-B08A-53548D61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5F31034-2EF3-4F10-85B8-454316F2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A87A0E7-AF0B-4A66-AFF6-689E7D388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D8E5EAF-B0C7-4E80-92EF-0209B4FE7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AA01C3F-AD71-4F07-8664-82130994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30EC962-F7C8-4F17-A8EB-8EC64ADEF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A0DA527-FFEF-4AB6-B38F-FDF228D5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AB5776C-CF29-46E0-9A73-03A318AE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5572D84-640D-47CC-A862-6DCF1A73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F9CD199-6195-4F64-9E22-94AD9D76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5BC72FF-17EE-425A-B62A-2E024A6D7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6F3AB89-E7FF-4C05-9243-32DF9B4D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ABD659D-3754-4F63-9C8D-54AB1549E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9DF2EF3-55C8-4745-9F55-24B60215D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13C67022-CC78-4114-891A-C34637A6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0F93252-C331-4CBB-B4F8-6B12B3903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F4537F3-EDF5-4626-AFBE-4488E0140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48604B-6F7A-4A76-96F8-6B7BE1FE8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3D47B0C-A018-4B2C-898B-2391FC84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3DD4A89-CBC7-4BEE-AF16-D76807C08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63C3831-F632-40D9-84E9-FEDA73C6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D39FEFA-CF2D-47D2-A180-417199AE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87F2FB4-CAFE-4018-A06E-5BAB572F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C990CED-1FA9-4850-8469-146002770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5BF6636-258D-497B-ABBF-1813F114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7D9B40C-72EA-4EFC-B711-9F782806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54702A9-BABD-4005-8B4D-991D3CFB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E860B77-3AB6-46A1-9CE3-37D976AF4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92ABAA7-B221-4C32-8F87-ABBAE21AD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1D416EA-36C9-4DC6-A012-0C0F3FDF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7F4DF81-59CD-4438-AA36-8F1BCCF97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7C64A27-32D1-40C4-B94F-1093B6DE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797AB82-41AF-4856-AFC1-222C6DBC7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0C1D340-365C-4212-A0FE-D7D06095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493915A-115F-4720-86A4-853B7323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B7C4C77-1BED-4D31-8452-96E6F6B2A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8B04703-29C2-4A3B-AF19-7434D788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557C845-906D-43D8-92DE-72EF46068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5858061-043C-4334-BFCE-D9F77366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25429-701A-43D0-83FA-2AF61D84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633109C-AACA-40CF-B41E-488FD488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7558F3F-5D90-45F4-AA12-07ED3A519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51DD258-CE67-424A-BF5B-AFFA82B56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400BE62-7130-4D75-B3AB-AA78B022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2DE0A40-C470-4BF2-86BE-950D01B0C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D0A8776-E748-4D71-999B-FF5213CB4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868C751-1379-453B-AC78-C61BCDFD7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B5E0827-B184-45E4-BE8A-A6E9B4456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28E9365-B34E-471B-B5F5-7D7AA022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32C453C-483A-468F-8AE5-9653EE06C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206E38D-8DBE-4126-8CAC-F737F5835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D5D9B69-81D5-4D7D-875B-4E07EC457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5212BDC-A49B-4150-8C9A-BFD08D9E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D8A2BE4D-B38F-4C4C-A82F-FABB3DE99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4EFD994-9359-4615-BFA9-DFCC942F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205EAC6-6E11-4106-A079-7E9F2F62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DDCF5F4-CA05-4922-AF4B-F9629D6F3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9113CF3-AB25-42A2-8DE0-735C1F40C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B5092A3-B3FA-4AC8-82C3-FA386B848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08F8F5D2-8958-4ED5-94E8-B4AB9F442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7D2E7CC-7DFE-42C8-9E78-44777D7B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E57A90F-A41A-4C97-8EA3-ADD911EDD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9C217A0-4087-4422-8635-C74D0B13A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C0E89CF-75CB-4D42-9E44-ADF284D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564F9F3-0D82-4874-9440-38F3AF91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E318789-20ED-497A-AFEB-3280B07AB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2256C04-2807-49A4-93C3-95542421D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4FBD6ED-2E68-4F38-BF88-DC75DAECA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F7BF2B0-9477-4227-9CDB-98E8AF7C1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B6B9DAA-B992-45AD-A992-9CDFB41B9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DE418D1-D67F-4FD8-BA49-CC986A712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39AB1E1F-243A-489C-8753-69078993E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5E4BFF9-A8A8-4B08-AC59-228B81E02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D3D80DFA-96DF-4CD6-B136-557368FF3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ED3E86E-8BEE-463D-A646-180ABD21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DD483A5-049C-4EBA-B2D1-910117903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116FEF0-D89A-43D8-B160-04E86A39F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17D6EEA-1BB1-4EC1-87B7-2CAFBE348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EBD1224-D8F1-4976-BE1F-B4ABB071A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DEBB9B87-CACC-4819-BEFA-C8A0C1AF2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5259DF1F-DEAD-492D-AFEE-BA7BB1A7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3573A36-F1A6-4532-829C-AE49B7CE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F1A8D26A-350C-45FE-AA87-4AC5C056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044A982-3E0F-4D17-9104-27E2D2D2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8EB580A-7544-41A1-AE10-5C52B00F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5DBF4F2-4158-4DA7-AF14-7F9DDF07B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F43513B1-0D48-4482-AA4E-2046DE58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AC04BF60-8F64-4663-A8B4-D8BC1943B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B9A4999-4058-4260-B3D7-A8B6C136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9FCBE72-DC7B-42FD-B59A-E171480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2FC3A23A-4EDB-4DD4-B293-746E0255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FA3959F-FB35-4B0D-5553-B30878AD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381030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Power Pellets: Consuming a Power Pellet will cause the ghosts to change shape and run. In this weakened state they can be eaten! However, they are only vulnerable for a short time so be careful!</a:t>
            </a:r>
          </a:p>
          <a:p>
            <a:r>
              <a:rPr lang="en-US" sz="2000" dirty="0">
                <a:solidFill>
                  <a:schemeClr val="bg1"/>
                </a:solidFill>
              </a:rPr>
              <a:t>Warp Tunnels: Go through these tunnels to warp to the other side! Useful to lose a ghost hot on your tail.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Trick ghosts by leading them away from where you want to go, then get there fast!</a:t>
            </a:r>
          </a:p>
        </p:txBody>
      </p:sp>
    </p:spTree>
    <p:extLst>
      <p:ext uri="{BB962C8B-B14F-4D97-AF65-F5344CB8AC3E}">
        <p14:creationId xmlns:p14="http://schemas.microsoft.com/office/powerpoint/2010/main" val="249486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B7F59-8CFA-5B87-2932-428BE405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Scoring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E0D4-4291-3145-9164-EEE370709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Pellets: 10 Points</a:t>
            </a:r>
          </a:p>
          <a:p>
            <a:r>
              <a:rPr lang="en-US">
                <a:solidFill>
                  <a:schemeClr val="bg1"/>
                </a:solidFill>
              </a:rPr>
              <a:t>Power Pellets: 50 Points</a:t>
            </a:r>
          </a:p>
          <a:p>
            <a:r>
              <a:rPr lang="en-US">
                <a:solidFill>
                  <a:schemeClr val="bg1"/>
                </a:solidFill>
              </a:rPr>
              <a:t>Ghosts: 100 Points</a:t>
            </a:r>
          </a:p>
          <a:p>
            <a:r>
              <a:rPr lang="en-US">
                <a:solidFill>
                  <a:schemeClr val="bg1"/>
                </a:solidFill>
              </a:rPr>
              <a:t>Extra Life: You gain an extra life for every 10,000 points!</a:t>
            </a:r>
          </a:p>
        </p:txBody>
      </p:sp>
    </p:spTree>
    <p:extLst>
      <p:ext uri="{BB962C8B-B14F-4D97-AF65-F5344CB8AC3E}">
        <p14:creationId xmlns:p14="http://schemas.microsoft.com/office/powerpoint/2010/main" val="391205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Pacman In Java</vt:lpstr>
      <vt:lpstr>Getting Started</vt:lpstr>
      <vt:lpstr>Controls</vt:lpstr>
      <vt:lpstr>The Game Screen</vt:lpstr>
      <vt:lpstr>Rules</vt:lpstr>
      <vt:lpstr>Tips and Tricks!</vt:lpstr>
      <vt:lpstr>Scoring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In Java</dc:title>
  <dc:creator>Jacob Stewart</dc:creator>
  <cp:lastModifiedBy>Jacob Stewart</cp:lastModifiedBy>
  <cp:revision>1</cp:revision>
  <dcterms:created xsi:type="dcterms:W3CDTF">2024-04-09T12:23:12Z</dcterms:created>
  <dcterms:modified xsi:type="dcterms:W3CDTF">2024-04-09T12:39:02Z</dcterms:modified>
</cp:coreProperties>
</file>