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63" r:id="rId10"/>
    <p:sldId id="270" r:id="rId11"/>
    <p:sldId id="265" r:id="rId12"/>
    <p:sldId id="276" r:id="rId13"/>
    <p:sldId id="264" r:id="rId14"/>
    <p:sldId id="278" r:id="rId15"/>
    <p:sldId id="266" r:id="rId16"/>
    <p:sldId id="271" r:id="rId17"/>
    <p:sldId id="272" r:id="rId18"/>
    <p:sldId id="274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DE2-AC5F-3A6E-9E05-61C6E62CC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CD18C-FF76-014E-E844-769FD4CE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8A4C-431C-7702-F519-76FCE4BF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F071E-9B9F-E691-5F40-75F357C8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68B3-022D-69C2-15B3-7A6348B1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E10-0F02-F55B-9A1A-2D15DFBB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61513-C1A6-19AE-5B8B-C0D08726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5786-2FDA-D958-513D-0E64C32C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3898-978B-D529-D172-2C316C24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D6AF-E270-8C9E-B283-B0042C97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A0BE0-6183-66A4-B75D-B23B881AB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C5DF5-5F01-53B9-8CB2-964EE153A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A23B-E905-40BE-EF15-2D84261A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BAC9-D387-AAF4-045B-EB15B7DF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A15D-008F-F751-A806-FB10B3E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B596-D10A-2D81-315D-E4EFD7E0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4D01-1E62-4A0A-55AD-37C732A4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E644-64D5-757C-1CA4-690F807A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DD0A-4D2D-E824-6425-0002EF68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6DC4-ED6E-1A6C-719B-7854D2A1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A06C-1165-92D9-4E89-EC386465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F90BD-4E2E-3A5F-DE4E-2CEF51BF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6D96-0B08-BE40-8E63-C716192A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7A28-8B75-F72D-54A0-009AC11B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CCC6-8987-2ADF-260D-7A45AE04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5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B0D7-F65B-9D5D-C0FD-BEE37939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DA76-2902-DAD1-6D5D-B66A1FB6C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59A9-AD16-E960-ABD8-C0C01B20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CDFF3-A3AC-0C45-33C7-9E51F84B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086C-F905-7ABF-D574-1FF45146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38C7C-1576-0B7B-3EFE-807F0F64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65CF-F7D6-355F-5AB6-E8226EAB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8BA7B-AB1D-0921-F9CC-B7A7CE0CA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40528-B2C3-DA47-7F59-49CDF2197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537B5-20BF-3693-352E-99F0C1227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21E0E-004D-BC79-B22D-D6304CF36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7D70D-8CDA-CB7A-D1FB-004D1E2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B6A52-A5F7-5B61-B709-0E0EF4A7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64D70-F467-D8AE-05A9-E4360904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44E1-993E-4979-C265-37F87717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7800D-1474-8336-A563-A3758485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68AF4-D4F6-714B-5C4E-18F20C5A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4E274-95E0-3873-5AA3-02D9FFC3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2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7F219-FBF0-2AE7-D0C7-0258C906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A25E9-776B-73F0-DACD-9E58E403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F24F-FC5F-B1C9-21FB-7B258651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4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803C-5775-D424-13D3-3290918A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7675-5F51-F0B8-2223-758C952B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5342-3A79-B620-D762-AE4F7C0FA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F630-3332-89EC-E8A7-BA89A1B4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FF07-A32E-4491-C7DE-BBEDDF91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8699-7D55-4EF5-25A4-4FFA01C9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7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59F-99C8-00D3-13CA-8C4A955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810F2-A7AB-3FCE-5AAC-2F1EC274E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4C6EE-1C80-DF1D-0497-3D7A789F9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21449-CB15-1E49-7F4A-CCAA130C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8761-6750-A0D6-3962-731BA85E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0980B-A457-0D2E-9459-D508865D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A793D-B6BE-389F-489D-C110142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BFB57-AC17-30F0-B36E-D9450CCB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CC98-BD05-69B4-9B75-CD3BCA989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F273-1208-42C5-A21A-771019AC00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6E5A-A933-01DE-0136-B70F3703F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FF1D-88E4-E282-2FC3-3D4B14E5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BF8A-91DF-4CCB-8100-DDEB8D6A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8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8876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Satisfiability and SAT Solver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B427-CB4F-71B3-A687-4359C3D0CC33}"/>
              </a:ext>
            </a:extLst>
          </p:cNvPr>
          <p:cNvSpPr txBox="1"/>
          <p:nvPr/>
        </p:nvSpPr>
        <p:spPr>
          <a:xfrm>
            <a:off x="1768918" y="2413337"/>
            <a:ext cx="79104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Subject : CS 5384 Logic for Computer Scientist</a:t>
            </a:r>
          </a:p>
          <a:p>
            <a:r>
              <a:rPr lang="en-US" sz="3000" dirty="0"/>
              <a:t>Professor : </a:t>
            </a:r>
            <a:r>
              <a:rPr lang="en-US" sz="3000" dirty="0" err="1"/>
              <a:t>Yuanlin</a:t>
            </a:r>
            <a:r>
              <a:rPr lang="en-US" sz="3000" dirty="0"/>
              <a:t> Zhang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Member : </a:t>
            </a:r>
            <a:r>
              <a:rPr lang="en-US" sz="3000" dirty="0" err="1"/>
              <a:t>Jaewon</a:t>
            </a:r>
            <a:r>
              <a:rPr lang="en-US" sz="3000" dirty="0"/>
              <a:t> </a:t>
            </a:r>
            <a:r>
              <a:rPr lang="en-US" sz="3000" dirty="0" err="1"/>
              <a:t>Seong</a:t>
            </a:r>
            <a:r>
              <a:rPr lang="en-US" sz="3000" dirty="0"/>
              <a:t>,</a:t>
            </a:r>
          </a:p>
          <a:p>
            <a:r>
              <a:rPr lang="en-US" sz="3000" dirty="0"/>
              <a:t>                  Teja Sai Srinivas Khajjayam,</a:t>
            </a:r>
          </a:p>
          <a:p>
            <a:r>
              <a:rPr lang="en-US" sz="3000" dirty="0"/>
              <a:t>                  Vanaja Saya</a:t>
            </a:r>
          </a:p>
        </p:txBody>
      </p:sp>
    </p:spTree>
    <p:extLst>
      <p:ext uri="{BB962C8B-B14F-4D97-AF65-F5344CB8AC3E}">
        <p14:creationId xmlns:p14="http://schemas.microsoft.com/office/powerpoint/2010/main" val="262291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SAT Solver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5000" dirty="0">
                <a:solidFill>
                  <a:schemeClr val="tx1"/>
                </a:solidFill>
              </a:rPr>
              <a:t>(</a:t>
            </a:r>
            <a:r>
              <a:rPr lang="en-US" sz="5000" dirty="0" err="1">
                <a:solidFill>
                  <a:schemeClr val="tx1"/>
                </a:solidFill>
              </a:rPr>
              <a:t>MiniSAT</a:t>
            </a:r>
            <a:r>
              <a:rPr lang="en-US" sz="5000" dirty="0">
                <a:solidFill>
                  <a:schemeClr val="tx1"/>
                </a:solidFill>
              </a:rPr>
              <a:t> Example)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52738-A22B-DE01-1BE4-A0E5B317C1FF}"/>
              </a:ext>
            </a:extLst>
          </p:cNvPr>
          <p:cNvSpPr txBox="1"/>
          <p:nvPr/>
        </p:nvSpPr>
        <p:spPr>
          <a:xfrm>
            <a:off x="336431" y="1490008"/>
            <a:ext cx="115680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DIMACS 	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(c = comment, ‘p </a:t>
            </a:r>
            <a:r>
              <a:rPr lang="en-US" altLang="ko-KR" sz="3000" dirty="0" err="1"/>
              <a:t>cnf</a:t>
            </a:r>
            <a:r>
              <a:rPr lang="en-US" sz="3000" dirty="0"/>
              <a:t>’ = SAT problem in CNF)</a:t>
            </a:r>
          </a:p>
          <a:p>
            <a:endParaRPr lang="en-US" sz="3000" dirty="0"/>
          </a:p>
          <a:p>
            <a:r>
              <a:rPr lang="en-US" sz="3000" dirty="0"/>
              <a:t>C SAT problem in CNF with 2 variables and 2 clauses</a:t>
            </a:r>
          </a:p>
          <a:p>
            <a:r>
              <a:rPr lang="en-US" sz="3000" dirty="0"/>
              <a:t>p </a:t>
            </a:r>
            <a:r>
              <a:rPr lang="en-US" altLang="ko-KR" sz="3000" dirty="0" err="1"/>
              <a:t>cnf</a:t>
            </a:r>
            <a:r>
              <a:rPr lang="en-US" altLang="ko-KR" sz="3000" dirty="0"/>
              <a:t> 2 2</a:t>
            </a:r>
          </a:p>
          <a:p>
            <a:r>
              <a:rPr lang="en-US" sz="3000" dirty="0"/>
              <a:t>-1 -2 0</a:t>
            </a:r>
          </a:p>
          <a:p>
            <a:r>
              <a:rPr lang="en-US" sz="3000" dirty="0"/>
              <a:t>-1 2 0</a:t>
            </a:r>
          </a:p>
        </p:txBody>
      </p:sp>
    </p:spTree>
    <p:extLst>
      <p:ext uri="{BB962C8B-B14F-4D97-AF65-F5344CB8AC3E}">
        <p14:creationId xmlns:p14="http://schemas.microsoft.com/office/powerpoint/2010/main" val="1516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SAT Solver</a:t>
            </a:r>
            <a:r>
              <a:rPr lang="en-US" sz="4000" dirty="0">
                <a:solidFill>
                  <a:schemeClr val="tx1"/>
                </a:solidFill>
              </a:rPr>
              <a:t> (</a:t>
            </a:r>
            <a:r>
              <a:rPr lang="en-US" sz="4000" dirty="0" err="1">
                <a:solidFill>
                  <a:schemeClr val="tx1"/>
                </a:solidFill>
              </a:rPr>
              <a:t>MiniSAT</a:t>
            </a:r>
            <a:r>
              <a:rPr lang="en-US" sz="4000" dirty="0">
                <a:solidFill>
                  <a:schemeClr val="tx1"/>
                </a:solidFill>
              </a:rPr>
              <a:t> Example Input)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602143-48A6-3CF9-BA98-CF59DFD3F541}"/>
              </a:ext>
            </a:extLst>
          </p:cNvPr>
          <p:cNvGrpSpPr/>
          <p:nvPr/>
        </p:nvGrpSpPr>
        <p:grpSpPr>
          <a:xfrm>
            <a:off x="656947" y="1530062"/>
            <a:ext cx="10712423" cy="4826350"/>
            <a:chOff x="656947" y="1530062"/>
            <a:chExt cx="10712423" cy="4826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AE03F1-0CF4-CE40-92E3-553C355A709C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01A69FD-6D23-9D85-46F2-3DE426D2D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948" y="1530062"/>
              <a:ext cx="10712422" cy="246066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BE8EDBE-8ABC-BA12-FD89-4CFB6F85D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947" y="3990730"/>
              <a:ext cx="10712422" cy="2358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2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SAT Solver</a:t>
            </a:r>
            <a:r>
              <a:rPr lang="en-US" sz="4000" dirty="0">
                <a:solidFill>
                  <a:schemeClr val="tx1"/>
                </a:solidFill>
              </a:rPr>
              <a:t> (</a:t>
            </a:r>
            <a:r>
              <a:rPr lang="en-US" sz="4000" dirty="0" err="1">
                <a:solidFill>
                  <a:schemeClr val="tx1"/>
                </a:solidFill>
              </a:rPr>
              <a:t>MiniSAT</a:t>
            </a:r>
            <a:r>
              <a:rPr lang="en-US" sz="4000" dirty="0">
                <a:solidFill>
                  <a:schemeClr val="tx1"/>
                </a:solidFill>
              </a:rPr>
              <a:t> Example Output)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AE03F1-0CF4-CE40-92E3-553C355A709C}"/>
              </a:ext>
            </a:extLst>
          </p:cNvPr>
          <p:cNvSpPr/>
          <p:nvPr/>
        </p:nvSpPr>
        <p:spPr>
          <a:xfrm>
            <a:off x="532660" y="1530062"/>
            <a:ext cx="10712422" cy="48263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E1C7D4-98E9-A727-03CA-399F4647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530063"/>
            <a:ext cx="10712422" cy="3521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1F16C9-04BF-46A6-6CD1-7B4D3095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0" y="5051395"/>
            <a:ext cx="10712422" cy="13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2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AEC6E-FF06-9CD6-7E48-AD7125099F9F}"/>
              </a:ext>
            </a:extLst>
          </p:cNvPr>
          <p:cNvSpPr txBox="1"/>
          <p:nvPr/>
        </p:nvSpPr>
        <p:spPr>
          <a:xfrm>
            <a:off x="214511" y="1286808"/>
            <a:ext cx="11568022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void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d_d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(int x, int y);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\\This function will return the lower part of the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diagnol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 when we give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x and y values as "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 and 0" and  "0 and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". </a:t>
            </a:r>
          </a:p>
          <a:p>
            <a:pPr algn="l"/>
            <a:endParaRPr lang="en-US" altLang="ko-KR" sz="2000" dirty="0">
              <a:solidFill>
                <a:srgbClr val="242424"/>
              </a:solidFill>
              <a:latin typeface="-apple-system"/>
            </a:endParaRPr>
          </a:p>
          <a:p>
            <a:pPr algn="l"/>
            <a:endParaRPr lang="en-US" altLang="ko-KR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void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d_u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(int x, int y);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\\This function will return the upper part of the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diagnol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 when we give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x and y values as "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 and 0" and  "N-1 and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i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".</a:t>
            </a:r>
          </a:p>
          <a:p>
            <a:pPr algn="l"/>
            <a:endParaRPr lang="en-US" altLang="ko-KR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Int main() {</a:t>
            </a:r>
          </a:p>
          <a:p>
            <a:pPr algn="l"/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1)We will take the Value of N from the user.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2)We will next Open the file with "w" Permissions.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3)We will append all the elements in the same row and column.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4)We will append the elements in the diagonal down from 0 to N .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5)We will append the elements in the diagonal down from N to 0 .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6)We will append the elements in the diagonal UP from 1 to N .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7)We will append the elements in the diagonal UP from N to 1 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4BB6981-7200-EF51-415D-C1B479A86F44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tx1"/>
                </a:solidFill>
              </a:rPr>
              <a:t> Pseudo code for </a:t>
            </a:r>
          </a:p>
          <a:p>
            <a:r>
              <a:rPr lang="en-US" altLang="ko-KR" sz="4000" dirty="0">
                <a:solidFill>
                  <a:schemeClr val="tx1"/>
                </a:solidFill>
              </a:rPr>
              <a:t>  Solving N-Queens using a SAT Solver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0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AEC6E-FF06-9CD6-7E48-AD7125099F9F}"/>
              </a:ext>
            </a:extLst>
          </p:cNvPr>
          <p:cNvSpPr txBox="1"/>
          <p:nvPr/>
        </p:nvSpPr>
        <p:spPr>
          <a:xfrm>
            <a:off x="214511" y="1286808"/>
            <a:ext cx="11568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8)We will next write the line with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"p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cnf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 'Number of 'Number of values in the Board' '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No.of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 Clauses' " at the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starting of the file.</a:t>
            </a:r>
          </a:p>
          <a:p>
            <a:pPr algn="l"/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9)We will send that file as input to Sat Solver to solve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10) We will Store the output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cnf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 file.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11)We now print the generated </a:t>
            </a:r>
            <a:r>
              <a:rPr lang="en-US" altLang="ko-KR" sz="2000" b="0" i="0" dirty="0" err="1">
                <a:solidFill>
                  <a:srgbClr val="242424"/>
                </a:solidFill>
                <a:effectLst/>
                <a:latin typeface="-apple-system"/>
              </a:rPr>
              <a:t>cnf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 file in the 2-D Array for the better understanding.</a:t>
            </a:r>
            <a:b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242424"/>
                </a:solidFill>
                <a:effectLst/>
                <a:latin typeface="-apple-system"/>
              </a:rPr>
              <a:t>12)The places of the queens where it needs to be placed is shown.</a:t>
            </a:r>
          </a:p>
          <a:p>
            <a:pPr algn="l"/>
            <a:r>
              <a:rPr lang="en-US" altLang="ko-KR" sz="2000" dirty="0">
                <a:solidFill>
                  <a:srgbClr val="242424"/>
                </a:solidFill>
                <a:latin typeface="-apple-system"/>
              </a:rPr>
              <a:t>}</a:t>
            </a:r>
            <a:endParaRPr lang="en-US" altLang="ko-KR" sz="2000" b="0" i="0" dirty="0">
              <a:solidFill>
                <a:srgbClr val="242424"/>
              </a:solidFill>
              <a:effectLst/>
              <a:latin typeface="-apple-system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4BB6981-7200-EF51-415D-C1B479A86F44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tx1"/>
                </a:solidFill>
              </a:rPr>
              <a:t> Pseudo code for </a:t>
            </a:r>
          </a:p>
          <a:p>
            <a:r>
              <a:rPr lang="en-US" altLang="ko-KR" sz="4000" dirty="0">
                <a:solidFill>
                  <a:schemeClr val="tx1"/>
                </a:solidFill>
              </a:rPr>
              <a:t>  Solving N-Queens using a SAT Solver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2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Solving N-Queens using a SAT Solver </a:t>
            </a:r>
            <a:r>
              <a:rPr lang="en-US" sz="4000" dirty="0">
                <a:solidFill>
                  <a:schemeClr val="tx1"/>
                </a:solidFill>
              </a:rPr>
              <a:t>(Input)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431257-3ECC-FEA9-FC85-716A6F363704}"/>
              </a:ext>
            </a:extLst>
          </p:cNvPr>
          <p:cNvGrpSpPr/>
          <p:nvPr/>
        </p:nvGrpSpPr>
        <p:grpSpPr>
          <a:xfrm>
            <a:off x="656946" y="1530062"/>
            <a:ext cx="10712423" cy="4826350"/>
            <a:chOff x="656946" y="1530062"/>
            <a:chExt cx="10712423" cy="48263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FE767E-147A-655B-750B-01C04CA99FBD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728E1A-A7C1-4053-6CAF-D03E334C8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3"/>
            <a:stretch/>
          </p:blipFill>
          <p:spPr>
            <a:xfrm>
              <a:off x="656946" y="1543697"/>
              <a:ext cx="10712421" cy="4812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59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Solving N-Queens using a SAT Solver </a:t>
            </a:r>
            <a:r>
              <a:rPr lang="en-US" sz="4000" dirty="0">
                <a:solidFill>
                  <a:schemeClr val="tx1"/>
                </a:solidFill>
              </a:rPr>
              <a:t>(Input)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A2C667C-F208-F8AB-D33A-5B1A057F450F}"/>
              </a:ext>
            </a:extLst>
          </p:cNvPr>
          <p:cNvGrpSpPr/>
          <p:nvPr/>
        </p:nvGrpSpPr>
        <p:grpSpPr>
          <a:xfrm>
            <a:off x="656947" y="1530062"/>
            <a:ext cx="10712422" cy="4826350"/>
            <a:chOff x="656947" y="1530062"/>
            <a:chExt cx="10712422" cy="4826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49A788-A77E-5C4B-F668-5F3FF13CD499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0DA407-642E-45CE-2C6F-48112A3A5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825" y="1547818"/>
              <a:ext cx="10703544" cy="480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005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Solving N-Queens using a SAT Solver </a:t>
            </a:r>
            <a:r>
              <a:rPr lang="en-US" sz="4000" dirty="0">
                <a:solidFill>
                  <a:schemeClr val="tx1"/>
                </a:solidFill>
              </a:rPr>
              <a:t>(Input)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AD2A1C-5BE9-684D-C26A-B932705F512C}"/>
              </a:ext>
            </a:extLst>
          </p:cNvPr>
          <p:cNvGrpSpPr/>
          <p:nvPr/>
        </p:nvGrpSpPr>
        <p:grpSpPr>
          <a:xfrm>
            <a:off x="656947" y="1530062"/>
            <a:ext cx="10712422" cy="4852747"/>
            <a:chOff x="656947" y="1530062"/>
            <a:chExt cx="10712422" cy="48527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2B8E3B-DCC8-EB33-7367-5FDC487877B0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CA60D1-CBA1-940F-9D61-CA978B06F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469" y="1556459"/>
              <a:ext cx="10686900" cy="4826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4408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Solving N-Queens using a SAT Solver </a:t>
            </a:r>
            <a:r>
              <a:rPr lang="en-US" sz="4000" dirty="0">
                <a:solidFill>
                  <a:schemeClr val="tx1"/>
                </a:solidFill>
              </a:rPr>
              <a:t>(Input)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DD0B8D-483B-01B2-4D81-42CECFDCE7B9}"/>
              </a:ext>
            </a:extLst>
          </p:cNvPr>
          <p:cNvGrpSpPr/>
          <p:nvPr/>
        </p:nvGrpSpPr>
        <p:grpSpPr>
          <a:xfrm>
            <a:off x="656947" y="1530062"/>
            <a:ext cx="10712422" cy="4826350"/>
            <a:chOff x="656947" y="1530062"/>
            <a:chExt cx="10712422" cy="48263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138EB3-5576-F51C-31D9-2A0FEB14720C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332C2F-94C2-00E9-CBBC-1268B34D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81" y="1534591"/>
              <a:ext cx="10685788" cy="4821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87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Solving N-Queens using a SAT Solver </a:t>
            </a:r>
            <a:r>
              <a:rPr lang="en-US" sz="4000" dirty="0">
                <a:solidFill>
                  <a:schemeClr val="tx1"/>
                </a:solidFill>
              </a:rPr>
              <a:t>(Input)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627A1C-65E6-D081-8624-A001132FB209}"/>
              </a:ext>
            </a:extLst>
          </p:cNvPr>
          <p:cNvGrpSpPr/>
          <p:nvPr/>
        </p:nvGrpSpPr>
        <p:grpSpPr>
          <a:xfrm>
            <a:off x="656947" y="1530062"/>
            <a:ext cx="10712422" cy="4826350"/>
            <a:chOff x="656947" y="1530062"/>
            <a:chExt cx="10712422" cy="48263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138EB3-5576-F51C-31D9-2A0FEB14720C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C05B60-2771-0186-A22D-5441FA5D1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80" y="1547807"/>
              <a:ext cx="10685789" cy="4808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22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B427-CB4F-71B3-A687-4359C3D0CC33}"/>
              </a:ext>
            </a:extLst>
          </p:cNvPr>
          <p:cNvSpPr txBox="1"/>
          <p:nvPr/>
        </p:nvSpPr>
        <p:spPr>
          <a:xfrm>
            <a:off x="336431" y="1490008"/>
            <a:ext cx="11568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Download a SAT solver and how to install it and use it</a:t>
            </a:r>
          </a:p>
          <a:p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Encode the n-queens problem into the DIMACS CNF format</a:t>
            </a:r>
          </a:p>
          <a:p>
            <a:r>
              <a:rPr lang="en-US" sz="3000" dirty="0"/>
              <a:t>      and solve it by the SAT</a:t>
            </a:r>
          </a:p>
        </p:txBody>
      </p:sp>
    </p:spTree>
    <p:extLst>
      <p:ext uri="{BB962C8B-B14F-4D97-AF65-F5344CB8AC3E}">
        <p14:creationId xmlns:p14="http://schemas.microsoft.com/office/powerpoint/2010/main" val="348816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Solving N-Queens using a SAT Solver </a:t>
            </a:r>
            <a:r>
              <a:rPr lang="en-US" sz="4000" dirty="0">
                <a:solidFill>
                  <a:schemeClr val="tx1"/>
                </a:solidFill>
              </a:rPr>
              <a:t>(Output)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A65D30-FC02-9BB8-66E3-BC3C9648C5DC}"/>
              </a:ext>
            </a:extLst>
          </p:cNvPr>
          <p:cNvGrpSpPr/>
          <p:nvPr/>
        </p:nvGrpSpPr>
        <p:grpSpPr>
          <a:xfrm>
            <a:off x="656946" y="1530061"/>
            <a:ext cx="10712423" cy="4826351"/>
            <a:chOff x="656946" y="1530061"/>
            <a:chExt cx="10712423" cy="482635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138EB3-5576-F51C-31D9-2A0FEB14720C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735ADB-CC5F-3429-2475-D3AF44948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702" y="1530061"/>
              <a:ext cx="10694667" cy="213198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7EE8B4-8656-C14E-7529-5F3085E61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946" y="3662041"/>
              <a:ext cx="10712423" cy="2667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0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106532" y="159798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B427-CB4F-71B3-A687-4359C3D0CC33}"/>
              </a:ext>
            </a:extLst>
          </p:cNvPr>
          <p:cNvSpPr txBox="1"/>
          <p:nvPr/>
        </p:nvSpPr>
        <p:spPr>
          <a:xfrm>
            <a:off x="2532677" y="2049302"/>
            <a:ext cx="1156802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How to install a SAT solver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How to set the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Satisfiability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SAT Solver (</a:t>
            </a:r>
            <a:r>
              <a:rPr lang="en-US" sz="3000" dirty="0" err="1"/>
              <a:t>MiniSAT</a:t>
            </a:r>
            <a:r>
              <a:rPr lang="en-US" sz="3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Solving N-Queens using a SAT Solver</a:t>
            </a:r>
          </a:p>
        </p:txBody>
      </p:sp>
    </p:spTree>
    <p:extLst>
      <p:ext uri="{BB962C8B-B14F-4D97-AF65-F5344CB8AC3E}">
        <p14:creationId xmlns:p14="http://schemas.microsoft.com/office/powerpoint/2010/main" val="178738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10234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How to install a SAT solver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F2D89B-E9EB-5FEA-FC19-94165E9C6092}"/>
              </a:ext>
            </a:extLst>
          </p:cNvPr>
          <p:cNvGrpSpPr/>
          <p:nvPr/>
        </p:nvGrpSpPr>
        <p:grpSpPr>
          <a:xfrm>
            <a:off x="656947" y="1547756"/>
            <a:ext cx="10715453" cy="4826412"/>
            <a:chOff x="656947" y="1530000"/>
            <a:chExt cx="10715453" cy="48264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7B99B4-1EEF-1FD9-D0FB-DE6517CDFD25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7E8BBDD-37D3-1E37-8247-46F15080E73D}"/>
                </a:ext>
              </a:extLst>
            </p:cNvPr>
            <p:cNvGrpSpPr/>
            <p:nvPr/>
          </p:nvGrpSpPr>
          <p:grpSpPr>
            <a:xfrm>
              <a:off x="658800" y="1530000"/>
              <a:ext cx="10713600" cy="4826350"/>
              <a:chOff x="658800" y="1530000"/>
              <a:chExt cx="10713600" cy="48263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22625AC-4FE7-CE53-ACC1-A4610A87F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8800" y="1530000"/>
                <a:ext cx="10713600" cy="4826350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A38B4E6-F5DC-F5D1-8B01-2D470DEDF6F1}"/>
                  </a:ext>
                </a:extLst>
              </p:cNvPr>
              <p:cNvSpPr/>
              <p:nvPr/>
            </p:nvSpPr>
            <p:spPr>
              <a:xfrm>
                <a:off x="658800" y="3364638"/>
                <a:ext cx="921425" cy="30406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8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How to install a SAT solver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EAF348-22B1-7362-E6B9-78DAA144770E}"/>
              </a:ext>
            </a:extLst>
          </p:cNvPr>
          <p:cNvGrpSpPr/>
          <p:nvPr/>
        </p:nvGrpSpPr>
        <p:grpSpPr>
          <a:xfrm>
            <a:off x="656947" y="1530062"/>
            <a:ext cx="10712422" cy="4826350"/>
            <a:chOff x="656947" y="1530062"/>
            <a:chExt cx="10712422" cy="48263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CDDE97-374F-ABB2-087D-85E4E3131B65}"/>
                </a:ext>
              </a:extLst>
            </p:cNvPr>
            <p:cNvGrpSpPr/>
            <p:nvPr/>
          </p:nvGrpSpPr>
          <p:grpSpPr>
            <a:xfrm>
              <a:off x="656947" y="1530062"/>
              <a:ext cx="10712422" cy="4826350"/>
              <a:chOff x="656947" y="1530062"/>
              <a:chExt cx="10712422" cy="482635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C9330CD-5CD9-F040-2715-64ED229D3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6947" y="1530062"/>
                <a:ext cx="10712422" cy="482635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F064E47-4F1C-6FBA-F19F-8EB8588D6BE1}"/>
                  </a:ext>
                </a:extLst>
              </p:cNvPr>
              <p:cNvSpPr/>
              <p:nvPr/>
            </p:nvSpPr>
            <p:spPr>
              <a:xfrm>
                <a:off x="1837678" y="5557421"/>
                <a:ext cx="1233996" cy="23969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17A4AC-DD0D-5D1F-AB10-F165923B0C02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3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How to set a SAT solver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45803D-C28E-E941-6800-7C51B7793BE1}"/>
              </a:ext>
            </a:extLst>
          </p:cNvPr>
          <p:cNvGrpSpPr/>
          <p:nvPr/>
        </p:nvGrpSpPr>
        <p:grpSpPr>
          <a:xfrm>
            <a:off x="656947" y="1530000"/>
            <a:ext cx="10712422" cy="4827600"/>
            <a:chOff x="656947" y="1530000"/>
            <a:chExt cx="10712422" cy="48276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55212ED-EF58-5F03-20FF-A032725CB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799" y="1530000"/>
              <a:ext cx="10710570" cy="48276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85FAE7-69DD-707E-3714-18323878DC5F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5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How to set a SAT solver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29E174-E013-DE0D-056D-167834C86D14}"/>
              </a:ext>
            </a:extLst>
          </p:cNvPr>
          <p:cNvGrpSpPr/>
          <p:nvPr/>
        </p:nvGrpSpPr>
        <p:grpSpPr>
          <a:xfrm>
            <a:off x="656947" y="1530062"/>
            <a:ext cx="10712422" cy="4826350"/>
            <a:chOff x="656947" y="1530062"/>
            <a:chExt cx="10712422" cy="48263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984446E-068F-E674-6F79-20D8BB443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947" y="1530062"/>
              <a:ext cx="10712422" cy="48263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755A9DD-77D0-C547-62EE-7BB0C5EF08D6}"/>
                </a:ext>
              </a:extLst>
            </p:cNvPr>
            <p:cNvSpPr/>
            <p:nvPr/>
          </p:nvSpPr>
          <p:spPr>
            <a:xfrm>
              <a:off x="656947" y="1530062"/>
              <a:ext cx="10712422" cy="4826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05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Satisfiability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319CF-92A5-12CF-3461-8AC97238983B}"/>
              </a:ext>
            </a:extLst>
          </p:cNvPr>
          <p:cNvSpPr txBox="1"/>
          <p:nvPr/>
        </p:nvSpPr>
        <p:spPr>
          <a:xfrm>
            <a:off x="336431" y="1490008"/>
            <a:ext cx="115680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 Boolean expression is satisfiable if there is an assignment to the variables that makes it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Checking to see if a formula S is satisfiable can be done by searching a truth table for a true entry</a:t>
            </a:r>
          </a:p>
        </p:txBody>
      </p:sp>
    </p:spTree>
    <p:extLst>
      <p:ext uri="{BB962C8B-B14F-4D97-AF65-F5344CB8AC3E}">
        <p14:creationId xmlns:p14="http://schemas.microsoft.com/office/powerpoint/2010/main" val="378449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DFCC1-9A88-A605-BFD8-4399BF5DC6E5}"/>
              </a:ext>
            </a:extLst>
          </p:cNvPr>
          <p:cNvSpPr/>
          <p:nvPr/>
        </p:nvSpPr>
        <p:spPr>
          <a:xfrm>
            <a:off x="0" y="0"/>
            <a:ext cx="12192000" cy="1130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>
                <a:solidFill>
                  <a:schemeClr val="tx1"/>
                </a:solidFill>
              </a:rPr>
              <a:t>    SAT Solver </a:t>
            </a:r>
            <a:r>
              <a:rPr lang="en-US" sz="4000" dirty="0">
                <a:solidFill>
                  <a:schemeClr val="tx1"/>
                </a:solidFill>
              </a:rPr>
              <a:t>(</a:t>
            </a:r>
            <a:r>
              <a:rPr lang="en-US" sz="4000" dirty="0" err="1">
                <a:solidFill>
                  <a:schemeClr val="tx1"/>
                </a:solidFill>
              </a:rPr>
              <a:t>MiniSAT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51D42-152E-CFA7-9A64-2DB073B7670A}"/>
              </a:ext>
            </a:extLst>
          </p:cNvPr>
          <p:cNvSpPr txBox="1"/>
          <p:nvPr/>
        </p:nvSpPr>
        <p:spPr>
          <a:xfrm>
            <a:off x="336431" y="1507763"/>
            <a:ext cx="11568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Input expected in CNF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Use DIMACS CNF format</a:t>
            </a:r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   The input file starts with comments (each line start with c)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     The number of variables and the number of clauses defined by the line p </a:t>
            </a:r>
            <a:r>
              <a:rPr lang="en-US" sz="2000" dirty="0" err="1"/>
              <a:t>cnf</a:t>
            </a:r>
            <a:r>
              <a:rPr lang="en-US" sz="2000" dirty="0"/>
              <a:t> #variables #clauses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     Each of the next lines specifies a clause: a positive literal is denoted by the corresponding number, and a negative literal is denoted by the corresponding negative number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   Each of the next lines specifies a clause: a positive literal is denoted by the corresponding number, and a negative literal is denoted by the corresponding negative number</a:t>
            </a:r>
          </a:p>
          <a:p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Use </a:t>
            </a:r>
            <a:r>
              <a:rPr lang="en-US" sz="3000" dirty="0" err="1"/>
              <a:t>MiniSAT</a:t>
            </a:r>
            <a:r>
              <a:rPr lang="en-US" sz="3000" dirty="0"/>
              <a:t> (minisat.se)</a:t>
            </a:r>
          </a:p>
        </p:txBody>
      </p:sp>
    </p:spTree>
    <p:extLst>
      <p:ext uri="{BB962C8B-B14F-4D97-AF65-F5344CB8AC3E}">
        <p14:creationId xmlns:p14="http://schemas.microsoft.com/office/powerpoint/2010/main" val="61809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719</Words>
  <Application>Microsoft Office PowerPoint</Application>
  <PresentationFormat>와이드스크린</PresentationFormat>
  <Paragraphs>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Khajjayam, Teja Sai Srinivas</dc:creator>
  <cp:lastModifiedBy>JaeWon Seong</cp:lastModifiedBy>
  <cp:revision>24</cp:revision>
  <dcterms:created xsi:type="dcterms:W3CDTF">2022-11-04T20:20:48Z</dcterms:created>
  <dcterms:modified xsi:type="dcterms:W3CDTF">2022-11-10T18:10:09Z</dcterms:modified>
</cp:coreProperties>
</file>