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8635C-F577-4D7D-9E10-0D76AC15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9CA09-B75C-4BF9-9505-7CCD2165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723D4-2C2A-4BC6-9029-E1C031F9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38423-A287-438A-9AB3-81A04569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A6923-D1AA-4592-A11A-028CB438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9232A-183C-4E11-B101-18F7904F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5E47AE-4A65-47B2-8572-FAEEF5D25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0A2E9-60A3-45F4-B972-C0F69642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7B483-CE8F-423D-B469-B7DB722D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BFA70-C834-4AA1-8F21-36932D74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9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A3352-4091-4B82-A2FD-FF28B1795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FB9D2-C4C1-423F-B2A7-2BDFDF40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E7D9E-101E-48C0-8A0B-FA0C2F16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51DCB-C289-45E4-8DE1-8356526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7CBD6-E024-4B1B-9587-983BB8A2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0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4AAB9-5BCE-4C10-9C12-42DDAEEE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2DAD7-0393-4B62-B671-1DCFF843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120BF-8ACA-497C-B57D-5ABDD52E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EE187-6B9F-4CBE-ADEF-3D79FEDA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7CB79-B9BC-46DF-957E-78AED480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0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7D77-3BE7-4186-9251-E036533E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7D3B7-D420-41A5-8DDC-1E026777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E4FEC-9AD9-4C53-8360-BC0321F3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495CB-9385-454A-AF5B-CE63A83C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94FE8-1E8E-4384-B2DC-F509C8C1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9EBF3-BC53-4A07-809F-9ED0D7F9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39E6A-36F3-43DD-AF9C-6DCE74E63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9C67A-0A04-4D06-8BA2-AFD2CED6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94415-F6E1-4FAA-838C-85BA2A2D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F091B-3287-47DE-8BE4-45DDE2AF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CA18F-83EE-4326-9047-36B851C8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1636C-B513-401D-8752-57FA260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3AEC8-EB5C-4309-A4BD-5C2AEB0A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EE1F9-1F48-4E50-8A71-859C4ACDE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CCD01-C48F-4DD2-9817-F7BF34F24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803504-7329-4B1B-9652-A49A54191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FF13F7-8E8F-4A20-9B79-DF9F6CD8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73D010-F474-4CA7-A6D7-FBD667F0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1E6E0F-00A9-444A-9951-628159CB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4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A7BDF-F129-4A4B-B4D9-AAA2FA7D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0A7D0-5F85-47CD-9AF5-94CB6C47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CDD379-52D8-4780-A5DC-EF3D7049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4803F-18E3-4918-9B30-B2A333B0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1ED596-09EE-4A13-B58E-7A10B7F7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3E40D8-1820-4D15-82B5-197C3436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353C7-B861-4BA1-BF66-95EE299A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6E07-77C2-4368-8E01-B7A7788F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EC3AF-F795-4600-94FA-685CB072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13D72-47A9-4142-BB44-69BEF37AA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16B48-8511-4B62-BEE0-45DF5164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F5D6C-93B0-423F-A231-E44DAAE9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640EA-28C1-454E-9ABF-A1DE3762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0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3E6B1-C9D2-4D08-BAD5-F0A41833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BBEC01-800F-4DD6-950D-063ECD7A1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8880B8-A973-4226-8026-7C30AB2DB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D5C07-80DA-4CE8-A7EE-D3752FD0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32660-9567-4A92-BC1C-54280930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80A0A-631E-4B1C-8C11-DAD28A50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3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341F44-CAB5-43E8-A04D-85627837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D8E3A-1893-4E37-BD55-303AAEDAB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29E3E-627F-4AA4-89AF-A5EC14AC6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E5A1-7E5D-4619-B723-CECCC239114A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ABF8D-6C0E-4057-8008-316AD9330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B28F6-08F2-4665-90E7-333B65A1D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7354-01B1-4255-B76F-00A2D40B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DE4B6-3B9E-49AF-B5E5-325079903017}"/>
              </a:ext>
            </a:extLst>
          </p:cNvPr>
          <p:cNvGrpSpPr/>
          <p:nvPr/>
        </p:nvGrpSpPr>
        <p:grpSpPr>
          <a:xfrm>
            <a:off x="4754764" y="827814"/>
            <a:ext cx="2682472" cy="5202371"/>
            <a:chOff x="4754764" y="827814"/>
            <a:chExt cx="2682472" cy="5202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737F4A-5852-413B-81EF-9137D11E0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764" y="827814"/>
              <a:ext cx="2682472" cy="520237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E438A5-6B21-44B4-AEFB-DF0EACB2EE9B}"/>
                </a:ext>
              </a:extLst>
            </p:cNvPr>
            <p:cNvSpPr/>
            <p:nvPr/>
          </p:nvSpPr>
          <p:spPr>
            <a:xfrm>
              <a:off x="4933951" y="1543050"/>
              <a:ext cx="2343150" cy="3752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31BD153-19FD-440F-8DAE-BA914ABB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750" y="2486025"/>
              <a:ext cx="1752600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44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04B6D7F-54EA-4319-BDB8-0604AB1CCA06}"/>
              </a:ext>
            </a:extLst>
          </p:cNvPr>
          <p:cNvGrpSpPr/>
          <p:nvPr/>
        </p:nvGrpSpPr>
        <p:grpSpPr>
          <a:xfrm>
            <a:off x="4754764" y="827814"/>
            <a:ext cx="2682472" cy="5202371"/>
            <a:chOff x="4754764" y="827814"/>
            <a:chExt cx="2682472" cy="5202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737F4A-5852-413B-81EF-9137D11E0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764" y="827814"/>
              <a:ext cx="2682472" cy="520237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E438A5-6B21-44B4-AEFB-DF0EACB2EE9B}"/>
                </a:ext>
              </a:extLst>
            </p:cNvPr>
            <p:cNvSpPr/>
            <p:nvPr/>
          </p:nvSpPr>
          <p:spPr>
            <a:xfrm>
              <a:off x="4933951" y="1543050"/>
              <a:ext cx="2343150" cy="3752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72F9A6-0231-46F9-83FE-7B193DF64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175" y="2543175"/>
              <a:ext cx="177165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6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352EE07-8245-44BA-B222-FEC6983066A2}"/>
              </a:ext>
            </a:extLst>
          </p:cNvPr>
          <p:cNvGrpSpPr/>
          <p:nvPr/>
        </p:nvGrpSpPr>
        <p:grpSpPr>
          <a:xfrm>
            <a:off x="4754764" y="827814"/>
            <a:ext cx="2682472" cy="5202371"/>
            <a:chOff x="4754764" y="827814"/>
            <a:chExt cx="2682472" cy="5202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737F4A-5852-413B-81EF-9137D11E0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764" y="827814"/>
              <a:ext cx="2682472" cy="520237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E438A5-6B21-44B4-AEFB-DF0EACB2EE9B}"/>
                </a:ext>
              </a:extLst>
            </p:cNvPr>
            <p:cNvSpPr/>
            <p:nvPr/>
          </p:nvSpPr>
          <p:spPr>
            <a:xfrm>
              <a:off x="4933951" y="1543050"/>
              <a:ext cx="2343150" cy="3752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0C5A62-2523-4927-AF8B-1950E2B76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00" y="2438400"/>
              <a:ext cx="1924050" cy="1924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27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D98661A-A90B-4407-BC50-DE0666EBE61D}"/>
              </a:ext>
            </a:extLst>
          </p:cNvPr>
          <p:cNvGrpSpPr/>
          <p:nvPr/>
        </p:nvGrpSpPr>
        <p:grpSpPr>
          <a:xfrm>
            <a:off x="4754764" y="827814"/>
            <a:ext cx="2682472" cy="5202371"/>
            <a:chOff x="4754764" y="827814"/>
            <a:chExt cx="2682472" cy="5202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737F4A-5852-413B-81EF-9137D11E0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764" y="827814"/>
              <a:ext cx="2682472" cy="520237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E438A5-6B21-44B4-AEFB-DF0EACB2EE9B}"/>
                </a:ext>
              </a:extLst>
            </p:cNvPr>
            <p:cNvSpPr/>
            <p:nvPr/>
          </p:nvSpPr>
          <p:spPr>
            <a:xfrm>
              <a:off x="4933951" y="1543050"/>
              <a:ext cx="2343150" cy="3752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6881BA1-8097-4D06-BB73-18EEA845F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175" y="2419350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87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0245486-85D0-4721-99B6-9F3527FFDC59}"/>
              </a:ext>
            </a:extLst>
          </p:cNvPr>
          <p:cNvGrpSpPr/>
          <p:nvPr/>
        </p:nvGrpSpPr>
        <p:grpSpPr>
          <a:xfrm>
            <a:off x="4754764" y="827814"/>
            <a:ext cx="2682472" cy="5202371"/>
            <a:chOff x="4754764" y="827814"/>
            <a:chExt cx="2682472" cy="5202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737F4A-5852-413B-81EF-9137D11E0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764" y="827814"/>
              <a:ext cx="2682472" cy="520237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E438A5-6B21-44B4-AEFB-DF0EACB2EE9B}"/>
                </a:ext>
              </a:extLst>
            </p:cNvPr>
            <p:cNvSpPr/>
            <p:nvPr/>
          </p:nvSpPr>
          <p:spPr>
            <a:xfrm>
              <a:off x="4933951" y="1543050"/>
              <a:ext cx="2343150" cy="3752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5E220D-162E-42D3-A165-F6B52B676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825" y="2409825"/>
              <a:ext cx="2038350" cy="203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544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371DB70-4D6E-454B-854A-3267F8093DA9}"/>
              </a:ext>
            </a:extLst>
          </p:cNvPr>
          <p:cNvGrpSpPr/>
          <p:nvPr/>
        </p:nvGrpSpPr>
        <p:grpSpPr>
          <a:xfrm>
            <a:off x="4754764" y="827814"/>
            <a:ext cx="2682472" cy="5202371"/>
            <a:chOff x="4754764" y="827814"/>
            <a:chExt cx="2682472" cy="5202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737F4A-5852-413B-81EF-9137D11E0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764" y="827814"/>
              <a:ext cx="2682472" cy="520237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E438A5-6B21-44B4-AEFB-DF0EACB2EE9B}"/>
                </a:ext>
              </a:extLst>
            </p:cNvPr>
            <p:cNvSpPr/>
            <p:nvPr/>
          </p:nvSpPr>
          <p:spPr>
            <a:xfrm>
              <a:off x="4933951" y="1543050"/>
              <a:ext cx="2343150" cy="3752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A36150-1E9F-4BE7-9D45-48EE16A1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350" y="2390775"/>
              <a:ext cx="2038350" cy="203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5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ETRI</dc:creator>
  <cp:lastModifiedBy>ETRI</cp:lastModifiedBy>
  <cp:revision>2</cp:revision>
  <dcterms:created xsi:type="dcterms:W3CDTF">2023-11-21T03:18:26Z</dcterms:created>
  <dcterms:modified xsi:type="dcterms:W3CDTF">2023-11-21T03:39:38Z</dcterms:modified>
</cp:coreProperties>
</file>