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5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B59"/>
    <a:srgbClr val="F4DF88"/>
    <a:srgbClr val="FBFDCF"/>
    <a:srgbClr val="837D65"/>
    <a:srgbClr val="EEE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2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1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1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2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4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1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5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B0DF-3D33-4783-B113-33CA384E0E5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5C15-E913-4087-9E4A-DC0977764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9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BOMI\Desktop\noun_disconnect_6002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7"/>
          <a:stretch/>
        </p:blipFill>
        <p:spPr bwMode="auto">
          <a:xfrm rot="10800000">
            <a:off x="5292080" y="-515540"/>
            <a:ext cx="2718283" cy="215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BOMI\Desktop\noun_Merge_10396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72"/>
          <a:stretch/>
        </p:blipFill>
        <p:spPr bwMode="auto">
          <a:xfrm rot="10800000">
            <a:off x="-252536" y="-531440"/>
            <a:ext cx="528552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OMI\Desktop\noun_connection_170659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7"/>
          <a:stretch/>
        </p:blipFill>
        <p:spPr bwMode="auto">
          <a:xfrm>
            <a:off x="2657922" y="-247324"/>
            <a:ext cx="4392488" cy="382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OMI\Desktop\noun_push_18535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t="-7706" r="-1949" b="12508"/>
          <a:stretch/>
        </p:blipFill>
        <p:spPr bwMode="auto">
          <a:xfrm>
            <a:off x="5396332" y="2578363"/>
            <a:ext cx="2082512" cy="198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OMI\Desktop\noun_exchange_6003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2"/>
          <a:stretch/>
        </p:blipFill>
        <p:spPr bwMode="auto">
          <a:xfrm>
            <a:off x="395536" y="-18848"/>
            <a:ext cx="1610437" cy="127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OMI\Desktop\noun_revert_123974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7" r="31187" b="21751"/>
          <a:stretch/>
        </p:blipFill>
        <p:spPr bwMode="auto">
          <a:xfrm>
            <a:off x="5994572" y="-891480"/>
            <a:ext cx="2987824" cy="610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 rot="5400000">
            <a:off x="-1419850" y="1149139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C:\Users\BOMI\Desktop\noun_exchange_6003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2"/>
          <a:stretch/>
        </p:blipFill>
        <p:spPr bwMode="auto">
          <a:xfrm>
            <a:off x="7681300" y="3266443"/>
            <a:ext cx="1610437" cy="127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812" y="4555775"/>
            <a:ext cx="9144000" cy="2333648"/>
          </a:xfrm>
          <a:custGeom>
            <a:avLst/>
            <a:gdLst>
              <a:gd name="connsiteX0" fmla="*/ 0 w 9144000"/>
              <a:gd name="connsiteY0" fmla="*/ 0 h 2324520"/>
              <a:gd name="connsiteX1" fmla="*/ 9144000 w 9144000"/>
              <a:gd name="connsiteY1" fmla="*/ 0 h 2324520"/>
              <a:gd name="connsiteX2" fmla="*/ 9144000 w 9144000"/>
              <a:gd name="connsiteY2" fmla="*/ 2324520 h 2324520"/>
              <a:gd name="connsiteX3" fmla="*/ 0 w 9144000"/>
              <a:gd name="connsiteY3" fmla="*/ 2324520 h 2324520"/>
              <a:gd name="connsiteX4" fmla="*/ 0 w 9144000"/>
              <a:gd name="connsiteY4" fmla="*/ 0 h 2324520"/>
              <a:gd name="connsiteX0" fmla="*/ 0 w 9144000"/>
              <a:gd name="connsiteY0" fmla="*/ 0 h 2324520"/>
              <a:gd name="connsiteX1" fmla="*/ 9144000 w 9144000"/>
              <a:gd name="connsiteY1" fmla="*/ 0 h 2324520"/>
              <a:gd name="connsiteX2" fmla="*/ 9144000 w 9144000"/>
              <a:gd name="connsiteY2" fmla="*/ 2324520 h 2324520"/>
              <a:gd name="connsiteX3" fmla="*/ 0 w 9144000"/>
              <a:gd name="connsiteY3" fmla="*/ 2324520 h 2324520"/>
              <a:gd name="connsiteX4" fmla="*/ 0 w 9144000"/>
              <a:gd name="connsiteY4" fmla="*/ 0 h 2324520"/>
              <a:gd name="connsiteX0" fmla="*/ 0 w 9144000"/>
              <a:gd name="connsiteY0" fmla="*/ 0 h 2324520"/>
              <a:gd name="connsiteX1" fmla="*/ 2258008 w 9144000"/>
              <a:gd name="connsiteY1" fmla="*/ 203 h 2324520"/>
              <a:gd name="connsiteX2" fmla="*/ 9144000 w 9144000"/>
              <a:gd name="connsiteY2" fmla="*/ 0 h 2324520"/>
              <a:gd name="connsiteX3" fmla="*/ 9144000 w 9144000"/>
              <a:gd name="connsiteY3" fmla="*/ 2324520 h 2324520"/>
              <a:gd name="connsiteX4" fmla="*/ 0 w 9144000"/>
              <a:gd name="connsiteY4" fmla="*/ 2324520 h 2324520"/>
              <a:gd name="connsiteX5" fmla="*/ 0 w 9144000"/>
              <a:gd name="connsiteY5" fmla="*/ 0 h 2324520"/>
              <a:gd name="connsiteX0" fmla="*/ 0 w 9144000"/>
              <a:gd name="connsiteY0" fmla="*/ 9128 h 2333648"/>
              <a:gd name="connsiteX1" fmla="*/ 2258008 w 9144000"/>
              <a:gd name="connsiteY1" fmla="*/ 9331 h 2333648"/>
              <a:gd name="connsiteX2" fmla="*/ 2733869 w 9144000"/>
              <a:gd name="connsiteY2" fmla="*/ 0 h 2333648"/>
              <a:gd name="connsiteX3" fmla="*/ 9144000 w 9144000"/>
              <a:gd name="connsiteY3" fmla="*/ 9128 h 2333648"/>
              <a:gd name="connsiteX4" fmla="*/ 9144000 w 9144000"/>
              <a:gd name="connsiteY4" fmla="*/ 2333648 h 2333648"/>
              <a:gd name="connsiteX5" fmla="*/ 0 w 9144000"/>
              <a:gd name="connsiteY5" fmla="*/ 2333648 h 2333648"/>
              <a:gd name="connsiteX6" fmla="*/ 0 w 9144000"/>
              <a:gd name="connsiteY6" fmla="*/ 9128 h 2333648"/>
              <a:gd name="connsiteX0" fmla="*/ 0 w 9144000"/>
              <a:gd name="connsiteY0" fmla="*/ 9128 h 2333648"/>
              <a:gd name="connsiteX1" fmla="*/ 2258008 w 9144000"/>
              <a:gd name="connsiteY1" fmla="*/ 9331 h 2333648"/>
              <a:gd name="connsiteX2" fmla="*/ 2733869 w 9144000"/>
              <a:gd name="connsiteY2" fmla="*/ 0 h 2333648"/>
              <a:gd name="connsiteX3" fmla="*/ 9144000 w 9144000"/>
              <a:gd name="connsiteY3" fmla="*/ 9128 h 2333648"/>
              <a:gd name="connsiteX4" fmla="*/ 9144000 w 9144000"/>
              <a:gd name="connsiteY4" fmla="*/ 2333648 h 2333648"/>
              <a:gd name="connsiteX5" fmla="*/ 0 w 9144000"/>
              <a:gd name="connsiteY5" fmla="*/ 2333648 h 2333648"/>
              <a:gd name="connsiteX6" fmla="*/ 0 w 9144000"/>
              <a:gd name="connsiteY6" fmla="*/ 9128 h 2333648"/>
              <a:gd name="connsiteX0" fmla="*/ 0 w 9144000"/>
              <a:gd name="connsiteY0" fmla="*/ 9128 h 2333648"/>
              <a:gd name="connsiteX1" fmla="*/ 2304661 w 9144000"/>
              <a:gd name="connsiteY1" fmla="*/ 9331 h 2333648"/>
              <a:gd name="connsiteX2" fmla="*/ 2733869 w 9144000"/>
              <a:gd name="connsiteY2" fmla="*/ 0 h 2333648"/>
              <a:gd name="connsiteX3" fmla="*/ 9144000 w 9144000"/>
              <a:gd name="connsiteY3" fmla="*/ 9128 h 2333648"/>
              <a:gd name="connsiteX4" fmla="*/ 9144000 w 9144000"/>
              <a:gd name="connsiteY4" fmla="*/ 2333648 h 2333648"/>
              <a:gd name="connsiteX5" fmla="*/ 0 w 9144000"/>
              <a:gd name="connsiteY5" fmla="*/ 2333648 h 2333648"/>
              <a:gd name="connsiteX6" fmla="*/ 0 w 9144000"/>
              <a:gd name="connsiteY6" fmla="*/ 9128 h 2333648"/>
              <a:gd name="connsiteX0" fmla="*/ 0 w 9144000"/>
              <a:gd name="connsiteY0" fmla="*/ 9128 h 2333648"/>
              <a:gd name="connsiteX1" fmla="*/ 2304661 w 9144000"/>
              <a:gd name="connsiteY1" fmla="*/ 9331 h 2333648"/>
              <a:gd name="connsiteX2" fmla="*/ 2733869 w 9144000"/>
              <a:gd name="connsiteY2" fmla="*/ 0 h 2333648"/>
              <a:gd name="connsiteX3" fmla="*/ 9144000 w 9144000"/>
              <a:gd name="connsiteY3" fmla="*/ 9128 h 2333648"/>
              <a:gd name="connsiteX4" fmla="*/ 9144000 w 9144000"/>
              <a:gd name="connsiteY4" fmla="*/ 2333648 h 2333648"/>
              <a:gd name="connsiteX5" fmla="*/ 0 w 9144000"/>
              <a:gd name="connsiteY5" fmla="*/ 2333648 h 2333648"/>
              <a:gd name="connsiteX6" fmla="*/ 0 w 9144000"/>
              <a:gd name="connsiteY6" fmla="*/ 9128 h 233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333648">
                <a:moveTo>
                  <a:pt x="0" y="9128"/>
                </a:moveTo>
                <a:lnTo>
                  <a:pt x="2304661" y="9331"/>
                </a:lnTo>
                <a:cubicBezTo>
                  <a:pt x="2453951" y="90196"/>
                  <a:pt x="2547258" y="161731"/>
                  <a:pt x="2733869" y="0"/>
                </a:cubicBezTo>
                <a:lnTo>
                  <a:pt x="9144000" y="9128"/>
                </a:lnTo>
                <a:lnTo>
                  <a:pt x="9144000" y="2333648"/>
                </a:lnTo>
                <a:lnTo>
                  <a:pt x="0" y="2333648"/>
                </a:lnTo>
                <a:lnTo>
                  <a:pt x="0" y="9128"/>
                </a:lnTo>
                <a:close/>
              </a:path>
            </a:pathLst>
          </a:custGeom>
          <a:solidFill>
            <a:srgbClr val="837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BOMI\Desktop\1_BCZkmZR1_YzDZy22Vn4uU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39287"/>
            <a:ext cx="3600400" cy="150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14106" y="4541058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Bradley Hand ITC" pitchFamily="66" charset="0"/>
                <a:ea typeface="이순신 돋움체 L" pitchFamily="18" charset="-127"/>
              </a:rPr>
              <a:t>Collaborate with the </a:t>
            </a:r>
            <a:r>
              <a:rPr lang="en-US" altLang="ko-KR" sz="2000" dirty="0" err="1" smtClean="0">
                <a:solidFill>
                  <a:schemeClr val="bg1"/>
                </a:solidFill>
                <a:latin typeface="Bradley Hand ITC" pitchFamily="66" charset="0"/>
                <a:ea typeface="이순신 돋움체 L" pitchFamily="18" charset="-127"/>
              </a:rPr>
              <a:t>git</a:t>
            </a:r>
            <a:endParaRPr lang="ko-KR" altLang="en-US" sz="2000" dirty="0">
              <a:solidFill>
                <a:schemeClr val="bg1"/>
              </a:solidFill>
              <a:latin typeface="Bradley Hand ITC" pitchFamily="66" charset="0"/>
              <a:ea typeface="이순신 돋움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2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</a:t>
            </a:r>
            <a:r>
              <a:rPr lang="ko-KR" altLang="en-US" sz="2400" b="1" dirty="0" err="1" smtClean="0">
                <a:latin typeface="닉스곤체 M 2.0" pitchFamily="50" charset="-127"/>
                <a:ea typeface="닉스곤체 M 2.0" pitchFamily="50" charset="-127"/>
              </a:rPr>
              <a:t>커밋에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TAG 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달기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772816"/>
            <a:ext cx="906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1. TAG  </a:t>
            </a:r>
            <a:r>
              <a:rPr lang="ko-KR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용도 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 : </a:t>
            </a:r>
            <a:r>
              <a:rPr lang="ko-KR" altLang="en-US" sz="2000" dirty="0" smtClean="0">
                <a:latin typeface="이순신 돋움체 L" pitchFamily="18" charset="-127"/>
                <a:ea typeface="이순신 돋움체 L" pitchFamily="18" charset="-127"/>
              </a:rPr>
              <a:t>현업에서 </a:t>
            </a:r>
            <a:r>
              <a:rPr lang="ko-KR" altLang="en-US" sz="2000" b="1" dirty="0" smtClean="0">
                <a:latin typeface="이순신 돋움체 L" pitchFamily="18" charset="-127"/>
                <a:ea typeface="이순신 돋움체 L" pitchFamily="18" charset="-127"/>
              </a:rPr>
              <a:t>프로젝트 시작점 </a:t>
            </a:r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or </a:t>
            </a:r>
            <a:r>
              <a:rPr lang="ko-KR" altLang="en-US" sz="2000" b="1" dirty="0" err="1" smtClean="0">
                <a:latin typeface="이순신 돋움체 L" pitchFamily="18" charset="-127"/>
                <a:ea typeface="이순신 돋움체 L" pitchFamily="18" charset="-127"/>
              </a:rPr>
              <a:t>중요커밋에</a:t>
            </a:r>
            <a:r>
              <a:rPr lang="ko-KR" altLang="en-US" sz="2000" b="1" dirty="0" smtClean="0">
                <a:latin typeface="이순신 돋움체 L" pitchFamily="18" charset="-127"/>
                <a:ea typeface="이순신 돋움체 L" pitchFamily="18" charset="-127"/>
              </a:rPr>
              <a:t> 표시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319263"/>
            <a:ext cx="906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2. TAG  </a:t>
            </a:r>
            <a:r>
              <a:rPr lang="ko-KR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생성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dirty="0" err="1" smtClean="0"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 tag [</a:t>
            </a:r>
            <a:r>
              <a:rPr lang="ko-KR" altLang="en-US" sz="2000" dirty="0" smtClean="0">
                <a:latin typeface="이순신 돋움체 L" pitchFamily="18" charset="-127"/>
                <a:ea typeface="이순신 돋움체 L" pitchFamily="18" charset="-127"/>
              </a:rPr>
              <a:t>태그이름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] [</a:t>
            </a:r>
            <a:r>
              <a:rPr lang="ko-KR" altLang="en-US" sz="2000" dirty="0" err="1" smtClean="0">
                <a:latin typeface="이순신 돋움체 L" pitchFamily="18" charset="-127"/>
                <a:ea typeface="이순신 돋움체 L" pitchFamily="18" charset="-127"/>
              </a:rPr>
              <a:t>커밋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ID]</a:t>
            </a:r>
            <a:endParaRPr lang="ko-KR" altLang="en-US" sz="11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5" y="2809876"/>
            <a:ext cx="80486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9" y="335699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3. TAG  </a:t>
            </a:r>
            <a:r>
              <a:rPr lang="ko-KR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조회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dirty="0" err="1" smtClean="0"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 tag</a:t>
            </a:r>
            <a:endParaRPr lang="ko-KR" altLang="en-US" sz="11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1" y="3865612"/>
            <a:ext cx="80295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3568" y="4653136"/>
            <a:ext cx="77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4. TAG  </a:t>
            </a:r>
            <a:r>
              <a:rPr lang="ko-KR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상세내역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dirty="0" err="1" smtClean="0"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 show [</a:t>
            </a:r>
            <a:r>
              <a:rPr lang="ko-KR" altLang="en-US" sz="2000" dirty="0" smtClean="0">
                <a:latin typeface="이순신 돋움체 L" pitchFamily="18" charset="-127"/>
                <a:ea typeface="이순신 돋움체 L" pitchFamily="18" charset="-127"/>
              </a:rPr>
              <a:t>태그이름</a:t>
            </a:r>
            <a:r>
              <a:rPr lang="en-US" altLang="ko-KR" sz="2000" dirty="0" smtClean="0">
                <a:latin typeface="이순신 돋움체 L" pitchFamily="18" charset="-127"/>
                <a:ea typeface="이순신 돋움체 L" pitchFamily="18" charset="-127"/>
              </a:rPr>
              <a:t>]</a:t>
            </a:r>
            <a:endParaRPr lang="ko-KR" altLang="en-US" sz="11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6" y="1704776"/>
            <a:ext cx="80295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ko-KR" altLang="en-US" sz="2400" b="1" dirty="0" err="1" smtClean="0">
                <a:latin typeface="닉스곤체 M 2.0" pitchFamily="50" charset="-127"/>
                <a:ea typeface="닉스곤체 M 2.0" pitchFamily="50" charset="-127"/>
              </a:rPr>
              <a:t>커밋메세지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작성법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54149" y="1916832"/>
            <a:ext cx="4465923" cy="1785736"/>
          </a:xfrm>
          <a:prstGeom prst="roundRect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2724" y="1752147"/>
            <a:ext cx="141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C00000"/>
                </a:solidFill>
                <a:latin typeface="이순신 돋움체 M" pitchFamily="18" charset="-127"/>
                <a:ea typeface="이순신 돋움체 M" pitchFamily="18" charset="-127"/>
              </a:rPr>
              <a:t>📌</a:t>
            </a:r>
            <a:endParaRPr lang="ko-KR" altLang="en-US" sz="2000" dirty="0">
              <a:solidFill>
                <a:srgbClr val="C00000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1941249"/>
            <a:ext cx="544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이순신 돋움체 M" pitchFamily="18" charset="-127"/>
                <a:ea typeface="이순신 돋움체 M" pitchFamily="18" charset="-127"/>
              </a:rPr>
              <a:t>좋은 </a:t>
            </a:r>
            <a:r>
              <a:rPr lang="ko-KR" altLang="en-US" sz="2000" dirty="0" err="1" smtClean="0">
                <a:latin typeface="이순신 돋움체 M" pitchFamily="18" charset="-127"/>
                <a:ea typeface="이순신 돋움체 M" pitchFamily="18" charset="-127"/>
              </a:rPr>
              <a:t>커밋메세지를</a:t>
            </a:r>
            <a:r>
              <a:rPr lang="ko-KR" altLang="en-US" sz="2000" dirty="0" smtClean="0">
                <a:latin typeface="이순신 돋움체 M" pitchFamily="18" charset="-127"/>
                <a:ea typeface="이순신 돋움체 M" pitchFamily="18" charset="-127"/>
              </a:rPr>
              <a:t> </a:t>
            </a:r>
            <a:r>
              <a:rPr lang="ko-KR" altLang="en-US" sz="2000" dirty="0" err="1" smtClean="0">
                <a:latin typeface="이순신 돋움체 M" pitchFamily="18" charset="-127"/>
                <a:ea typeface="이순신 돋움체 M" pitchFamily="18" charset="-127"/>
              </a:rPr>
              <a:t>작성해야하는</a:t>
            </a:r>
            <a:r>
              <a:rPr lang="ko-KR" altLang="en-US" sz="2000" dirty="0" smtClean="0">
                <a:latin typeface="이순신 돋움체 M" pitchFamily="18" charset="-127"/>
                <a:ea typeface="이순신 돋움체 M" pitchFamily="18" charset="-127"/>
              </a:rPr>
              <a:t> 이유</a:t>
            </a:r>
            <a:endParaRPr lang="ko-KR" altLang="en-US" sz="20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3920" y="2291912"/>
            <a:ext cx="32980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더 좋은 </a:t>
            </a:r>
            <a:r>
              <a:rPr lang="ko-KR" altLang="en-US" dirty="0" err="1" smtClean="0">
                <a:latin typeface="이순신 돋움체 L" pitchFamily="18" charset="-127"/>
                <a:ea typeface="이순신 돋움체 L" pitchFamily="18" charset="-127"/>
              </a:rPr>
              <a:t>커밋</a:t>
            </a: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 로그 </a:t>
            </a:r>
            <a:r>
              <a:rPr lang="ko-KR" altLang="en-US" dirty="0" err="1" smtClean="0">
                <a:latin typeface="이순신 돋움체 L" pitchFamily="18" charset="-127"/>
                <a:ea typeface="이순신 돋움체 L" pitchFamily="18" charset="-127"/>
              </a:rPr>
              <a:t>가독성</a:t>
            </a:r>
            <a:endParaRPr lang="en-US" altLang="ko-KR" dirty="0" smtClean="0">
              <a:latin typeface="이순신 돋움체 L" pitchFamily="18" charset="-127"/>
              <a:ea typeface="이순신 돋움체 L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더 나은 협업과 리뷰 프로세스</a:t>
            </a:r>
            <a:endParaRPr lang="en-US" altLang="ko-KR" dirty="0" smtClean="0">
              <a:latin typeface="이순신 돋움체 L" pitchFamily="18" charset="-127"/>
              <a:ea typeface="이순신 돋움체 L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더 쉬운 코드 유지보수</a:t>
            </a:r>
            <a:endParaRPr lang="ko-KR" altLang="en-US" dirty="0">
              <a:latin typeface="이순신 돋움체 L" pitchFamily="18" charset="-127"/>
              <a:ea typeface="이순신 돋움체 L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4149" y="4005064"/>
            <a:ext cx="7418251" cy="1785736"/>
          </a:xfrm>
          <a:prstGeom prst="roundRect">
            <a:avLst/>
          </a:prstGeom>
          <a:solidFill>
            <a:schemeClr val="bg1">
              <a:alpha val="48000"/>
            </a:schemeClr>
          </a:solidFill>
          <a:ln w="381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2724" y="3840379"/>
            <a:ext cx="141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 pitchFamily="18" charset="-127"/>
                <a:ea typeface="이순신 돋움체 M" pitchFamily="18" charset="-127"/>
              </a:rPr>
              <a:t>🗝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4029481"/>
            <a:ext cx="5445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err="1" smtClean="0">
                <a:latin typeface="이순신 돋움체 M" pitchFamily="18" charset="-127"/>
                <a:ea typeface="이순신 돋움체 M" pitchFamily="18" charset="-127"/>
              </a:rPr>
              <a:t>커밋메세지</a:t>
            </a:r>
            <a:r>
              <a:rPr lang="ko-KR" altLang="en-US" sz="2100" dirty="0" smtClean="0">
                <a:latin typeface="이순신 돋움체 M" pitchFamily="18" charset="-127"/>
                <a:ea typeface="이순신 돋움체 M" pitchFamily="18" charset="-127"/>
              </a:rPr>
              <a:t> 작성법</a:t>
            </a:r>
            <a:endParaRPr lang="ko-KR" altLang="en-US" sz="21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73920" y="4380144"/>
            <a:ext cx="67544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 err="1" smtClean="0">
                <a:latin typeface="이순신 돋움체 L" pitchFamily="18" charset="-127"/>
                <a:ea typeface="이순신 돋움체 L" pitchFamily="18" charset="-127"/>
              </a:rPr>
              <a:t>첫글자는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 대문자</a:t>
            </a:r>
            <a:endParaRPr lang="en-US" altLang="ko-KR" b="1" dirty="0" smtClean="0">
              <a:latin typeface="이순신 돋움체 L" pitchFamily="18" charset="-127"/>
              <a:ea typeface="이순신 돋움체 L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명령조로 작성 </a:t>
            </a:r>
            <a:r>
              <a:rPr lang="en-US" altLang="ko-KR" b="1" dirty="0" smtClean="0">
                <a:latin typeface="이순신 돋움체 L" pitchFamily="18" charset="-127"/>
                <a:ea typeface="이순신 돋움체 L" pitchFamily="18" charset="-127"/>
              </a:rPr>
              <a:t>(Fix A, Add A to B)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 err="1" smtClean="0">
                <a:latin typeface="이순신 돋움체 L" pitchFamily="18" charset="-127"/>
                <a:ea typeface="이순신 돋움체 L" pitchFamily="18" charset="-127"/>
              </a:rPr>
              <a:t>커밋을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 왜 했는지</a:t>
            </a:r>
            <a:r>
              <a:rPr lang="en-US" altLang="ko-KR" b="1" dirty="0" smtClean="0">
                <a:latin typeface="이순신 돋움체 L" pitchFamily="18" charset="-127"/>
                <a:ea typeface="이순신 돋움체 L" pitchFamily="18" charset="-127"/>
              </a:rPr>
              <a:t>? </a:t>
            </a:r>
            <a:r>
              <a:rPr lang="ko-KR" altLang="en-US" b="1" dirty="0" err="1" smtClean="0">
                <a:latin typeface="이순신 돋움체 L" pitchFamily="18" charset="-127"/>
                <a:ea typeface="이순신 돋움체 L" pitchFamily="18" charset="-127"/>
              </a:rPr>
              <a:t>어떤문제가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 있었는지</a:t>
            </a:r>
            <a:r>
              <a:rPr lang="en-US" altLang="ko-KR" b="1" dirty="0" smtClean="0">
                <a:latin typeface="이순신 돋움체 L" pitchFamily="18" charset="-127"/>
                <a:ea typeface="이순신 돋움체 L" pitchFamily="18" charset="-127"/>
              </a:rPr>
              <a:t>?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적용한 후 </a:t>
            </a:r>
            <a:r>
              <a:rPr lang="ko-KR" altLang="en-US" b="1" dirty="0" err="1" smtClean="0">
                <a:latin typeface="이순신 돋움체 L" pitchFamily="18" charset="-127"/>
                <a:ea typeface="이순신 돋움체 L" pitchFamily="18" charset="-127"/>
              </a:rPr>
              <a:t>어떤효과가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 있는지</a:t>
            </a:r>
            <a:r>
              <a:rPr lang="en-US" altLang="ko-KR" b="1" dirty="0" smtClean="0">
                <a:latin typeface="이순신 돋움체 L" pitchFamily="18" charset="-127"/>
                <a:ea typeface="이순신 돋움체 L" pitchFamily="18" charset="-127"/>
              </a:rPr>
              <a:t>?</a:t>
            </a:r>
            <a:endParaRPr lang="ko-KR" altLang="en-US" b="1" dirty="0">
              <a:latin typeface="이순신 돋움체 L" pitchFamily="18" charset="-127"/>
              <a:ea typeface="이순신 돋움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1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MI\Desktop\1_BCZkmZR1_YzDZy22Vn4uU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9010"/>
            <a:ext cx="3600400" cy="150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932040" y="-1035496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2515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7417" y="1357607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빙그레 따옴체" pitchFamily="18" charset="-127"/>
                <a:ea typeface="빙그레 따옴체" pitchFamily="18" charset="-127"/>
              </a:rPr>
              <a:t>INDEX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빙그레 따옴체" pitchFamily="18" charset="-127"/>
              <a:ea typeface="빙그레 따옴체" pitchFamily="18" charset="-127"/>
            </a:endParaRPr>
          </a:p>
        </p:txBody>
      </p:sp>
      <p:pic>
        <p:nvPicPr>
          <p:cNvPr id="9" name="Picture 5" descr="C:\Users\BOMI\Desktop\noun_collaborate_2956749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93"/>
          <a:stretch/>
        </p:blipFill>
        <p:spPr bwMode="auto">
          <a:xfrm>
            <a:off x="2973395" y="2095514"/>
            <a:ext cx="3152180" cy="266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8902" y="2344086"/>
            <a:ext cx="23762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itchFamily="50" charset="-127"/>
                <a:ea typeface="여기어때 잘난체" pitchFamily="50" charset="-127"/>
              </a:rPr>
              <a:t>1. </a:t>
            </a:r>
            <a:r>
              <a:rPr lang="ko-KR" altLang="en-US" dirty="0" err="1" smtClean="0">
                <a:latin typeface="여기어때 잘난체" pitchFamily="50" charset="-127"/>
                <a:ea typeface="여기어때 잘난체" pitchFamily="50" charset="-127"/>
              </a:rPr>
              <a:t>커밋다루기</a:t>
            </a:r>
            <a:endParaRPr lang="en-US" altLang="ko-KR" dirty="0" smtClean="0">
              <a:latin typeface="여기어때 잘난체" pitchFamily="50" charset="-127"/>
              <a:ea typeface="여기어때 잘난체" pitchFamily="50" charset="-127"/>
            </a:endParaRP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/>
              <a:t>TAG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err="1" smtClean="0"/>
              <a:t>커밋메세지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8184" y="2276872"/>
            <a:ext cx="20162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itchFamily="50" charset="-127"/>
                <a:ea typeface="여기어때 잘난체" pitchFamily="50" charset="-127"/>
              </a:rPr>
              <a:t>2. </a:t>
            </a:r>
            <a:r>
              <a:rPr lang="ko-KR" altLang="en-US" dirty="0" smtClean="0">
                <a:latin typeface="여기어때 잘난체" pitchFamily="50" charset="-127"/>
                <a:ea typeface="여기어때 잘난체" pitchFamily="50" charset="-127"/>
              </a:rPr>
              <a:t>협업하기</a:t>
            </a:r>
            <a:endParaRPr lang="en-US" altLang="ko-KR" dirty="0" smtClean="0">
              <a:latin typeface="여기어때 잘난체" pitchFamily="50" charset="-127"/>
              <a:ea typeface="여기어때 잘난체" pitchFamily="50" charset="-127"/>
            </a:endParaRP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/>
              <a:t>D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/>
              <a:t>D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/>
              <a:t>D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8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2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24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2435" y="2823548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04743" y="2823548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77051" y="2823548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56471" y="28235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4783" y="28142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9099" y="28056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728275" y="3270606"/>
            <a:ext cx="2547258" cy="550506"/>
          </a:xfrm>
          <a:custGeom>
            <a:avLst/>
            <a:gdLst>
              <a:gd name="connsiteX0" fmla="*/ 0 w 2547258"/>
              <a:gd name="connsiteY0" fmla="*/ 18661 h 550506"/>
              <a:gd name="connsiteX1" fmla="*/ 0 w 2547258"/>
              <a:gd name="connsiteY1" fmla="*/ 550506 h 550506"/>
              <a:gd name="connsiteX2" fmla="*/ 2547258 w 2547258"/>
              <a:gd name="connsiteY2" fmla="*/ 550506 h 550506"/>
              <a:gd name="connsiteX3" fmla="*/ 2547258 w 2547258"/>
              <a:gd name="connsiteY3" fmla="*/ 0 h 550506"/>
              <a:gd name="connsiteX4" fmla="*/ 2425960 w 2547258"/>
              <a:gd name="connsiteY4" fmla="*/ 121298 h 55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258" h="550506">
                <a:moveTo>
                  <a:pt x="0" y="18661"/>
                </a:moveTo>
                <a:lnTo>
                  <a:pt x="0" y="550506"/>
                </a:lnTo>
                <a:lnTo>
                  <a:pt x="2547258" y="550506"/>
                </a:lnTo>
                <a:lnTo>
                  <a:pt x="2547258" y="0"/>
                </a:lnTo>
                <a:lnTo>
                  <a:pt x="2425960" y="121298"/>
                </a:lnTo>
              </a:path>
            </a:pathLst>
          </a:cu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40647" y="382496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add </a:t>
            </a:r>
            <a:endParaRPr lang="ko-KR" altLang="en-US" sz="20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 flipH="1" flipV="1">
            <a:off x="1728275" y="2251335"/>
            <a:ext cx="2546042" cy="526370"/>
          </a:xfrm>
          <a:custGeom>
            <a:avLst/>
            <a:gdLst>
              <a:gd name="connsiteX0" fmla="*/ 0 w 2547258"/>
              <a:gd name="connsiteY0" fmla="*/ 18661 h 550506"/>
              <a:gd name="connsiteX1" fmla="*/ 0 w 2547258"/>
              <a:gd name="connsiteY1" fmla="*/ 550506 h 550506"/>
              <a:gd name="connsiteX2" fmla="*/ 2547258 w 2547258"/>
              <a:gd name="connsiteY2" fmla="*/ 550506 h 550506"/>
              <a:gd name="connsiteX3" fmla="*/ 2547258 w 2547258"/>
              <a:gd name="connsiteY3" fmla="*/ 0 h 550506"/>
              <a:gd name="connsiteX4" fmla="*/ 2425960 w 2547258"/>
              <a:gd name="connsiteY4" fmla="*/ 121298 h 55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258" h="550506">
                <a:moveTo>
                  <a:pt x="0" y="18661"/>
                </a:moveTo>
                <a:lnTo>
                  <a:pt x="0" y="550506"/>
                </a:lnTo>
                <a:lnTo>
                  <a:pt x="2547258" y="550506"/>
                </a:lnTo>
                <a:lnTo>
                  <a:pt x="2547258" y="0"/>
                </a:lnTo>
                <a:lnTo>
                  <a:pt x="2425960" y="121298"/>
                </a:lnTo>
              </a:path>
            </a:pathLst>
          </a:cu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56164" y="1851225"/>
            <a:ext cx="20686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</a:t>
            </a:r>
            <a:r>
              <a:rPr lang="en-US" altLang="ko-KR" sz="1600" dirty="0" smtClean="0">
                <a:latin typeface="이순신 돋움체 M" pitchFamily="18" charset="-127"/>
                <a:ea typeface="이순신 돋움체 M" pitchFamily="18" charset="-127"/>
              </a:rPr>
              <a:t>+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ko-KR" altLang="en-US" sz="1400" dirty="0" smtClean="0">
                <a:latin typeface="이순신 돋움체 M" pitchFamily="18" charset="-127"/>
                <a:ea typeface="이순신 돋움체 M" pitchFamily="18" charset="-127"/>
              </a:rPr>
              <a:t>파일이름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4543280" y="3270606"/>
            <a:ext cx="2547258" cy="550506"/>
          </a:xfrm>
          <a:custGeom>
            <a:avLst/>
            <a:gdLst>
              <a:gd name="connsiteX0" fmla="*/ 0 w 2547258"/>
              <a:gd name="connsiteY0" fmla="*/ 18661 h 550506"/>
              <a:gd name="connsiteX1" fmla="*/ 0 w 2547258"/>
              <a:gd name="connsiteY1" fmla="*/ 550506 h 550506"/>
              <a:gd name="connsiteX2" fmla="*/ 2547258 w 2547258"/>
              <a:gd name="connsiteY2" fmla="*/ 550506 h 550506"/>
              <a:gd name="connsiteX3" fmla="*/ 2547258 w 2547258"/>
              <a:gd name="connsiteY3" fmla="*/ 0 h 550506"/>
              <a:gd name="connsiteX4" fmla="*/ 2425960 w 2547258"/>
              <a:gd name="connsiteY4" fmla="*/ 121298 h 55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258" h="550506">
                <a:moveTo>
                  <a:pt x="0" y="18661"/>
                </a:moveTo>
                <a:lnTo>
                  <a:pt x="0" y="550506"/>
                </a:lnTo>
                <a:lnTo>
                  <a:pt x="2547258" y="550506"/>
                </a:lnTo>
                <a:lnTo>
                  <a:pt x="2547258" y="0"/>
                </a:lnTo>
                <a:lnTo>
                  <a:pt x="2425960" y="121298"/>
                </a:lnTo>
              </a:path>
            </a:pathLst>
          </a:cu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 flipH="1" flipV="1">
            <a:off x="4543280" y="2251335"/>
            <a:ext cx="2546042" cy="526370"/>
          </a:xfrm>
          <a:custGeom>
            <a:avLst/>
            <a:gdLst>
              <a:gd name="connsiteX0" fmla="*/ 0 w 2547258"/>
              <a:gd name="connsiteY0" fmla="*/ 18661 h 550506"/>
              <a:gd name="connsiteX1" fmla="*/ 0 w 2547258"/>
              <a:gd name="connsiteY1" fmla="*/ 550506 h 550506"/>
              <a:gd name="connsiteX2" fmla="*/ 2547258 w 2547258"/>
              <a:gd name="connsiteY2" fmla="*/ 550506 h 550506"/>
              <a:gd name="connsiteX3" fmla="*/ 2547258 w 2547258"/>
              <a:gd name="connsiteY3" fmla="*/ 0 h 550506"/>
              <a:gd name="connsiteX4" fmla="*/ 2425960 w 2547258"/>
              <a:gd name="connsiteY4" fmla="*/ 121298 h 55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258" h="550506">
                <a:moveTo>
                  <a:pt x="0" y="18661"/>
                </a:moveTo>
                <a:lnTo>
                  <a:pt x="0" y="550506"/>
                </a:lnTo>
                <a:lnTo>
                  <a:pt x="2547258" y="550506"/>
                </a:lnTo>
                <a:lnTo>
                  <a:pt x="2547258" y="0"/>
                </a:lnTo>
                <a:lnTo>
                  <a:pt x="2425960" y="121298"/>
                </a:lnTo>
              </a:path>
            </a:pathLst>
          </a:cu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20207" y="3815637"/>
            <a:ext cx="227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commit </a:t>
            </a:r>
            <a:endParaRPr lang="ko-KR" altLang="en-US" sz="20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4972" y="1639060"/>
            <a:ext cx="2662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이순신 돋움체 M" pitchFamily="18" charset="-127"/>
                <a:ea typeface="이순신 돋움체 M" pitchFamily="18" charset="-127"/>
              </a:rPr>
              <a:t>[</a:t>
            </a:r>
            <a:r>
              <a:rPr lang="ko-KR" altLang="en-US" sz="1500" dirty="0" err="1" smtClean="0">
                <a:latin typeface="이순신 돋움체 M" pitchFamily="18" charset="-127"/>
                <a:ea typeface="이순신 돋움체 M" pitchFamily="18" charset="-127"/>
              </a:rPr>
              <a:t>최신커밋수정</a:t>
            </a:r>
            <a:r>
              <a:rPr lang="en-US" altLang="ko-KR" sz="1500" dirty="0" smtClean="0">
                <a:latin typeface="이순신 돋움체 M" pitchFamily="18" charset="-127"/>
                <a:ea typeface="이순신 돋움체 M" pitchFamily="18" charset="-127"/>
              </a:rPr>
              <a:t>]</a:t>
            </a:r>
          </a:p>
          <a:p>
            <a:pPr algn="ctr"/>
            <a:r>
              <a:rPr lang="en-US" altLang="ko-KR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dirty="0" smtClean="0"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en-US" altLang="ko-KR" dirty="0" smtClean="0">
                <a:latin typeface="타이포_쌍문동 B" pitchFamily="18" charset="-127"/>
                <a:ea typeface="타이포_쌍문동 B" pitchFamily="18" charset="-127"/>
              </a:rPr>
              <a:t>commit --</a:t>
            </a:r>
            <a:r>
              <a:rPr lang="en-US" altLang="ko-KR" dirty="0" smtClean="0">
                <a:latin typeface="타이포_쌍문동 B" pitchFamily="18" charset="-127"/>
                <a:ea typeface="타이포_쌍문동 B" pitchFamily="18" charset="-127"/>
              </a:rPr>
              <a:t>amend</a:t>
            </a:r>
            <a:endParaRPr lang="ko-KR" altLang="en-US" sz="1200" dirty="0"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6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663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16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en-US" altLang="ko-KR" sz="2400" b="1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status  : </a:t>
            </a:r>
            <a:r>
              <a:rPr lang="en-US" altLang="ko-KR" b="1" u="sng" dirty="0" smtClean="0">
                <a:latin typeface="닉스곤체 M 2.0" pitchFamily="50" charset="-127"/>
                <a:ea typeface="닉스곤체 M 2.0" pitchFamily="50" charset="-127"/>
              </a:rPr>
              <a:t>add</a:t>
            </a:r>
            <a:r>
              <a:rPr lang="ko-KR" altLang="en-US" b="1" u="sng" dirty="0" smtClean="0">
                <a:latin typeface="닉스곤체 M 2.0" pitchFamily="50" charset="-127"/>
                <a:ea typeface="닉스곤체 M 2.0" pitchFamily="50" charset="-127"/>
              </a:rPr>
              <a:t>처리된 내용보기</a:t>
            </a:r>
            <a:endParaRPr lang="ko-KR" altLang="en-US" sz="1200" b="1" u="sng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72200" y="1820441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4248" y="180259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8677" y="1573059"/>
            <a:ext cx="5400600" cy="864096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820441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9892" y="1820441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182044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9932" y="181114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90180" y="1340768"/>
            <a:ext cx="202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status 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4" y="2852936"/>
            <a:ext cx="787468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9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ko-KR" altLang="en-US" sz="2400" b="1" dirty="0" err="1" smtClean="0">
                <a:latin typeface="닉스곤체 M 2.0" pitchFamily="50" charset="-127"/>
                <a:ea typeface="닉스곤체 M 2.0" pitchFamily="50" charset="-127"/>
              </a:rPr>
              <a:t>커밋히스토리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: </a:t>
            </a:r>
            <a:r>
              <a:rPr lang="en-US" altLang="ko-KR" b="1" u="sng" dirty="0" smtClean="0">
                <a:latin typeface="닉스곤체 M 2.0" pitchFamily="50" charset="-127"/>
                <a:ea typeface="닉스곤체 M 2.0" pitchFamily="50" charset="-127"/>
              </a:rPr>
              <a:t>commit</a:t>
            </a:r>
            <a:r>
              <a:rPr lang="ko-KR" altLang="en-US" b="1" u="sng" dirty="0" smtClean="0">
                <a:latin typeface="닉스곤체 M 2.0" pitchFamily="50" charset="-127"/>
                <a:ea typeface="닉스곤체 M 2.0" pitchFamily="50" charset="-127"/>
              </a:rPr>
              <a:t>된 내역</a:t>
            </a:r>
            <a:endParaRPr lang="ko-KR" altLang="en-US" b="1" u="sng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94560" y="1556792"/>
            <a:ext cx="2715517" cy="864096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820441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9892" y="1820441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182044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9932" y="181114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2916" y="1351399"/>
            <a:ext cx="202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log 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72200" y="1820441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4248" y="180259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5080"/>
            <a:ext cx="6124736" cy="417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32" y="2425080"/>
            <a:ext cx="6324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5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ko-KR" altLang="en-US" sz="2400" b="1" dirty="0" err="1" smtClean="0">
                <a:latin typeface="닉스곤체 M 2.0" pitchFamily="50" charset="-127"/>
                <a:ea typeface="닉스곤체 M 2.0" pitchFamily="50" charset="-127"/>
              </a:rPr>
              <a:t>커밋히스토리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(alias)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772" y="1778963"/>
            <a:ext cx="390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log --pretty=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oneline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9" y="2261245"/>
            <a:ext cx="903599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93603" y="4205401"/>
            <a:ext cx="793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config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alias.</a:t>
            </a:r>
            <a:r>
              <a:rPr lang="en-US" altLang="ko-KR" sz="2000" dirty="0" err="1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history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 </a:t>
            </a:r>
            <a:r>
              <a:rPr lang="en-US" altLang="ko-KR" sz="2000" dirty="0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‘</a:t>
            </a:r>
            <a:r>
              <a:rPr lang="en-US" altLang="ko-KR" sz="2000" dirty="0" err="1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 log –pretty=</a:t>
            </a:r>
            <a:r>
              <a:rPr lang="en-US" altLang="ko-KR" sz="2000" dirty="0" err="1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oneline</a:t>
            </a:r>
            <a:r>
              <a:rPr lang="en-US" altLang="ko-KR" sz="2000" dirty="0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’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5" y="4725144"/>
            <a:ext cx="8914777" cy="177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28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en-US" altLang="ko-KR" sz="2400" b="1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 reset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64" y="4006889"/>
            <a:ext cx="776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--soft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" y="2276872"/>
            <a:ext cx="903599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69489" y="2942286"/>
            <a:ext cx="375553" cy="216024"/>
          </a:xfrm>
          <a:prstGeom prst="round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13780" y="167963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 reset  </a:t>
            </a: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사용용도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ko-KR" altLang="en-US" sz="24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이전커밋상태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로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돌아가기위함</a:t>
            </a:r>
            <a:endParaRPr lang="ko-KR" altLang="en-US" sz="2400" dirty="0">
              <a:latin typeface="이순신 돋움체 L" pitchFamily="18" charset="-127"/>
              <a:ea typeface="이순신 돋움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0372" y="3973353"/>
            <a:ext cx="41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 smtClean="0">
                <a:latin typeface="이순신 돋움체 L" pitchFamily="18" charset="-127"/>
                <a:ea typeface="이순신 돋움체 L" pitchFamily="18" charset="-127"/>
              </a:rPr>
              <a:t>만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수정 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796781" y="5583266"/>
            <a:ext cx="2715517" cy="864096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9804" y="5848498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02112" y="5848498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074420" y="5848498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3840" y="58484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2152" y="58392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6468" y="583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43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  <p:bldP spid="4" grpId="0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en-US" altLang="ko-KR" sz="2400" b="1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 reset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64" y="4006889"/>
            <a:ext cx="776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--soft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" y="2276872"/>
            <a:ext cx="903599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69489" y="2942286"/>
            <a:ext cx="375553" cy="216024"/>
          </a:xfrm>
          <a:prstGeom prst="round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5964" y="4438329"/>
            <a:ext cx="390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--mixed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780" y="167963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 reset  </a:t>
            </a: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사용용도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ko-KR" altLang="en-US" sz="24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이전커밋상태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로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돌아가기위함</a:t>
            </a:r>
            <a:endParaRPr lang="ko-KR" altLang="en-US" sz="2400" dirty="0">
              <a:latin typeface="이순신 돋움체 L" pitchFamily="18" charset="-127"/>
              <a:ea typeface="이순신 돋움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0372" y="3973353"/>
            <a:ext cx="41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 smtClean="0">
                <a:latin typeface="이순신 돋움체 L" pitchFamily="18" charset="-127"/>
                <a:ea typeface="이순신 돋움체 L" pitchFamily="18" charset="-127"/>
              </a:rPr>
              <a:t>만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수정 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0372" y="4408537"/>
            <a:ext cx="571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+ Staging area </a:t>
            </a:r>
            <a:r>
              <a:rPr lang="ko-KR" altLang="en-US" sz="2000" b="1" u="sng" dirty="0" smtClean="0">
                <a:latin typeface="이순신 돋움체 L" pitchFamily="18" charset="-127"/>
                <a:ea typeface="이순신 돋움체 L" pitchFamily="18" charset="-127"/>
              </a:rPr>
              <a:t>가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수정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31841" y="5583266"/>
            <a:ext cx="5380458" cy="864096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9804" y="5848498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02112" y="5848498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074420" y="5848498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3840" y="58484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2152" y="58392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6468" y="583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3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1908720" y="-1431712"/>
            <a:ext cx="47845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5076056" y="4005064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CE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 descr="C:\Users\BOMI\Desktop\noun_Branch_19746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3"/>
          <a:stretch/>
        </p:blipFill>
        <p:spPr bwMode="auto">
          <a:xfrm>
            <a:off x="4788024" y="-3051720"/>
            <a:ext cx="4445000" cy="34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MI\Desktop\noun_Tag_11385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 flipH="1">
            <a:off x="-756592" y="-262328"/>
            <a:ext cx="2435945" cy="18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860" y="8367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1. </a:t>
            </a:r>
            <a:r>
              <a:rPr lang="ko-KR" altLang="en-US" sz="1600" b="1" dirty="0" err="1" smtClean="0">
                <a:latin typeface="닉스곤체 M 2.0" pitchFamily="50" charset="-127"/>
                <a:ea typeface="닉스곤체 M 2.0" pitchFamily="50" charset="-127"/>
              </a:rPr>
              <a:t>커밋다루기</a:t>
            </a:r>
            <a:r>
              <a:rPr lang="ko-KR" altLang="en-US" sz="2400" b="1" dirty="0" smtClean="0">
                <a:latin typeface="닉스곤체 M 2.0" pitchFamily="50" charset="-127"/>
                <a:ea typeface="닉스곤체 M 2.0" pitchFamily="50" charset="-127"/>
              </a:rPr>
              <a:t> 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/ </a:t>
            </a:r>
            <a:r>
              <a:rPr lang="en-US" altLang="ko-KR" sz="2400" b="1" dirty="0" err="1" smtClean="0">
                <a:latin typeface="닉스곤체 M 2.0" pitchFamily="50" charset="-127"/>
                <a:ea typeface="닉스곤체 M 2.0" pitchFamily="50" charset="-127"/>
              </a:rPr>
              <a:t>git</a:t>
            </a:r>
            <a:r>
              <a:rPr lang="en-US" altLang="ko-KR" sz="2400" b="1" dirty="0" smtClean="0">
                <a:latin typeface="닉스곤체 M 2.0" pitchFamily="50" charset="-127"/>
                <a:ea typeface="닉스곤체 M 2.0" pitchFamily="50" charset="-127"/>
              </a:rPr>
              <a:t> reset</a:t>
            </a:r>
            <a:endParaRPr lang="ko-KR" altLang="en-US" sz="2400" b="1" dirty="0">
              <a:latin typeface="닉스곤체 M 2.0" pitchFamily="50" charset="-127"/>
              <a:ea typeface="닉스곤체 M 2.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64" y="4006889"/>
            <a:ext cx="776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--soft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" y="2276872"/>
            <a:ext cx="903599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69489" y="2942286"/>
            <a:ext cx="375553" cy="216024"/>
          </a:xfrm>
          <a:prstGeom prst="round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5964" y="4438329"/>
            <a:ext cx="390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--mixed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964" y="4870985"/>
            <a:ext cx="390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2000" dirty="0" err="1" smtClean="0">
                <a:latin typeface="타이포_쌍문동 B" pitchFamily="18" charset="-127"/>
                <a:ea typeface="타이포_쌍문동 B" pitchFamily="18" charset="-127"/>
              </a:rPr>
              <a:t>git</a:t>
            </a:r>
            <a:r>
              <a:rPr lang="en-US" altLang="ko-KR" sz="2000" dirty="0" smtClean="0">
                <a:latin typeface="타이포_쌍문동 B" pitchFamily="18" charset="-127"/>
                <a:ea typeface="타이포_쌍문동 B" pitchFamily="18" charset="-127"/>
              </a:rPr>
              <a:t> reset --hard 4af1] </a:t>
            </a:r>
            <a:endParaRPr lang="ko-KR" altLang="en-US" sz="1400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780" y="167963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git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 reset  </a:t>
            </a:r>
            <a:r>
              <a:rPr lang="ko-KR" altLang="en-US" dirty="0" smtClean="0">
                <a:latin typeface="이순신 돋움체 L" pitchFamily="18" charset="-127"/>
                <a:ea typeface="이순신 돋움체 L" pitchFamily="18" charset="-127"/>
              </a:rPr>
              <a:t>사용용도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4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ko-KR" altLang="en-US" sz="24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순신 돋움체 L" pitchFamily="18" charset="-127"/>
                <a:ea typeface="이순신 돋움체 L" pitchFamily="18" charset="-127"/>
              </a:rPr>
              <a:t>이전커밋상태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로</a:t>
            </a:r>
            <a:r>
              <a:rPr lang="ko-KR" altLang="en-US" sz="2400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ko-KR" altLang="en-US" sz="2400" dirty="0" err="1" smtClean="0">
                <a:latin typeface="이순신 돋움체 L" pitchFamily="18" charset="-127"/>
                <a:ea typeface="이순신 돋움체 L" pitchFamily="18" charset="-127"/>
              </a:rPr>
              <a:t>돌아가기위함</a:t>
            </a:r>
            <a:endParaRPr lang="ko-KR" altLang="en-US" sz="2400" dirty="0">
              <a:latin typeface="이순신 돋움체 L" pitchFamily="18" charset="-127"/>
              <a:ea typeface="이순신 돋움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0372" y="3973353"/>
            <a:ext cx="41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 smtClean="0">
                <a:latin typeface="이순신 돋움체 L" pitchFamily="18" charset="-127"/>
                <a:ea typeface="이순신 돋움체 L" pitchFamily="18" charset="-127"/>
              </a:rPr>
              <a:t>만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수정 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0372" y="4408537"/>
            <a:ext cx="571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+ Staging area </a:t>
            </a:r>
            <a:r>
              <a:rPr lang="ko-KR" altLang="en-US" sz="2000" b="1" u="sng" dirty="0" smtClean="0">
                <a:latin typeface="이순신 돋움체 L" pitchFamily="18" charset="-127"/>
                <a:ea typeface="이순신 돋움체 L" pitchFamily="18" charset="-127"/>
              </a:rPr>
              <a:t>가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수정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10372" y="4839927"/>
            <a:ext cx="5714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: </a:t>
            </a:r>
            <a:r>
              <a:rPr lang="en-US" altLang="ko-KR" sz="2000" b="1" u="sng" dirty="0">
                <a:latin typeface="이순신 돋움체 L" pitchFamily="18" charset="-127"/>
                <a:ea typeface="이순신 돋움체 L" pitchFamily="18" charset="-127"/>
              </a:rPr>
              <a:t>Repository</a:t>
            </a:r>
            <a:r>
              <a:rPr lang="ko-KR" altLang="en-US" sz="2000" b="1" u="sng" dirty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000" b="1" u="sng" dirty="0">
                <a:latin typeface="이순신 돋움체 L" pitchFamily="18" charset="-127"/>
                <a:ea typeface="이순신 돋움체 L" pitchFamily="18" charset="-127"/>
              </a:rPr>
              <a:t>+ Staging area </a:t>
            </a:r>
            <a:r>
              <a:rPr lang="en-US" altLang="ko-KR" sz="2000" b="1" u="sng" dirty="0" smtClean="0">
                <a:latin typeface="이순신 돋움체 L" pitchFamily="18" charset="-127"/>
                <a:ea typeface="이순신 돋움체 L" pitchFamily="18" charset="-127"/>
              </a:rPr>
              <a:t> + Working tree</a:t>
            </a:r>
          </a:p>
          <a:p>
            <a:r>
              <a:rPr lang="en-US" altLang="ko-KR" sz="2000" b="1" dirty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en-US" altLang="ko-KR" sz="2000" b="1" dirty="0" smtClean="0">
                <a:latin typeface="이순신 돋움체 L" pitchFamily="18" charset="-127"/>
                <a:ea typeface="이순신 돋움체 L" pitchFamily="18" charset="-127"/>
              </a:rPr>
              <a:t>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수정 </a:t>
            </a:r>
            <a:r>
              <a:rPr lang="ko-KR" altLang="en-US" b="1" dirty="0">
                <a:latin typeface="이순신 돋움체 L" pitchFamily="18" charset="-127"/>
                <a:ea typeface="이순신 돋움체 L" pitchFamily="18" charset="-127"/>
              </a:rPr>
              <a:t>전으로 </a:t>
            </a:r>
            <a:r>
              <a:rPr lang="ko-KR" altLang="en-US" b="1" dirty="0" smtClean="0">
                <a:latin typeface="이순신 돋움체 L" pitchFamily="18" charset="-127"/>
                <a:ea typeface="이순신 돋움체 L" pitchFamily="18" charset="-127"/>
              </a:rPr>
              <a:t>변경</a:t>
            </a:r>
            <a:endParaRPr lang="ko-KR" altLang="en-US" sz="1200" b="1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3780" y="5583266"/>
            <a:ext cx="8198519" cy="864096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9804" y="5848498"/>
            <a:ext cx="2160240" cy="360040"/>
          </a:xfrm>
          <a:prstGeom prst="rect">
            <a:avLst/>
          </a:prstGeom>
          <a:solidFill>
            <a:srgbClr val="FB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02112" y="5848498"/>
            <a:ext cx="2160240" cy="360040"/>
          </a:xfrm>
          <a:prstGeom prst="rect">
            <a:avLst/>
          </a:prstGeom>
          <a:solidFill>
            <a:srgbClr val="F4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074420" y="5848498"/>
            <a:ext cx="2160240" cy="360040"/>
          </a:xfrm>
          <a:prstGeom prst="rect">
            <a:avLst/>
          </a:prstGeom>
          <a:solidFill>
            <a:srgbClr val="F16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3840" y="58484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Working tree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2152" y="58392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Staging area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6468" y="58306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순신 돋움체 M" pitchFamily="18" charset="-127"/>
                <a:ea typeface="이순신 돋움체 M" pitchFamily="18" charset="-127"/>
              </a:rPr>
              <a:t>Repository</a:t>
            </a:r>
            <a:endParaRPr lang="ko-KR" altLang="en-US" dirty="0"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349</Words>
  <Application>Microsoft Office PowerPoint</Application>
  <PresentationFormat>화면 슬라이드 쇼(4:3)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BOMI</dc:creator>
  <cp:lastModifiedBy>BOMI</cp:lastModifiedBy>
  <cp:revision>21</cp:revision>
  <dcterms:created xsi:type="dcterms:W3CDTF">2020-10-03T12:32:51Z</dcterms:created>
  <dcterms:modified xsi:type="dcterms:W3CDTF">2020-10-09T14:34:19Z</dcterms:modified>
</cp:coreProperties>
</file>